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728" r:id="rId6"/>
    <p:sldMasterId id="2147483741" r:id="rId7"/>
    <p:sldMasterId id="2147483753" r:id="rId8"/>
  </p:sldMasterIdLst>
  <p:notesMasterIdLst>
    <p:notesMasterId r:id="rId60"/>
  </p:notesMasterIdLst>
  <p:sldIdLst>
    <p:sldId id="256" r:id="rId9"/>
    <p:sldId id="277" r:id="rId10"/>
    <p:sldId id="278" r:id="rId11"/>
    <p:sldId id="280" r:id="rId12"/>
    <p:sldId id="303" r:id="rId13"/>
    <p:sldId id="282" r:id="rId14"/>
    <p:sldId id="284" r:id="rId15"/>
    <p:sldId id="311" r:id="rId16"/>
    <p:sldId id="283" r:id="rId17"/>
    <p:sldId id="281" r:id="rId18"/>
    <p:sldId id="285" r:id="rId19"/>
    <p:sldId id="322" r:id="rId20"/>
    <p:sldId id="257" r:id="rId21"/>
    <p:sldId id="261" r:id="rId22"/>
    <p:sldId id="262" r:id="rId23"/>
    <p:sldId id="260" r:id="rId24"/>
    <p:sldId id="309" r:id="rId25"/>
    <p:sldId id="312" r:id="rId26"/>
    <p:sldId id="313" r:id="rId27"/>
    <p:sldId id="314" r:id="rId28"/>
    <p:sldId id="310" r:id="rId29"/>
    <p:sldId id="323" r:id="rId30"/>
    <p:sldId id="258" r:id="rId31"/>
    <p:sldId id="259" r:id="rId32"/>
    <p:sldId id="263" r:id="rId33"/>
    <p:sldId id="264" r:id="rId34"/>
    <p:sldId id="324" r:id="rId35"/>
    <p:sldId id="265" r:id="rId36"/>
    <p:sldId id="266" r:id="rId37"/>
    <p:sldId id="269" r:id="rId38"/>
    <p:sldId id="267" r:id="rId39"/>
    <p:sldId id="268" r:id="rId40"/>
    <p:sldId id="315" r:id="rId41"/>
    <p:sldId id="271" r:id="rId42"/>
    <p:sldId id="272" r:id="rId43"/>
    <p:sldId id="316" r:id="rId44"/>
    <p:sldId id="270" r:id="rId45"/>
    <p:sldId id="317" r:id="rId46"/>
    <p:sldId id="273" r:id="rId47"/>
    <p:sldId id="276" r:id="rId48"/>
    <p:sldId id="318" r:id="rId49"/>
    <p:sldId id="274" r:id="rId50"/>
    <p:sldId id="319" r:id="rId51"/>
    <p:sldId id="320" r:id="rId52"/>
    <p:sldId id="321" r:id="rId53"/>
    <p:sldId id="275" r:id="rId54"/>
    <p:sldId id="287" r:id="rId55"/>
    <p:sldId id="290" r:id="rId56"/>
    <p:sldId id="291" r:id="rId57"/>
    <p:sldId id="288" r:id="rId58"/>
    <p:sldId id="289" r:id="rId59"/>
  </p:sldIdLst>
  <p:sldSz cx="12801600" cy="9601200" type="A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1pPr>
    <a:lvl2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2pPr>
    <a:lvl3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3pPr>
    <a:lvl4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4pPr>
    <a:lvl5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5pPr>
    <a:lvl6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6pPr>
    <a:lvl7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7pPr>
    <a:lvl8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8pPr>
    <a:lvl9pPr marL="0" marR="0" indent="0" algn="l" defTabSz="1075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 Linotyp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C7D94-C40E-4571-B5B0-F81F4EAD2BBC}" v="16" dt="2024-01-23T15:04:44.5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7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L Niland (NLD)" userId="40e47029-e281-49f7-baa1-9011b605150d" providerId="ADAL" clId="{EA060CD6-B32F-4A60-9A07-01544EDE5F54}"/>
    <pc:docChg chg="undo custSel addSld delSld modSld">
      <pc:chgData name="Mr L Niland (NLD)" userId="40e47029-e281-49f7-baa1-9011b605150d" providerId="ADAL" clId="{EA060CD6-B32F-4A60-9A07-01544EDE5F54}" dt="2023-04-21T07:12:46.786" v="66" actId="14100"/>
      <pc:docMkLst>
        <pc:docMk/>
      </pc:docMkLst>
      <pc:sldChg chg="modSp mod">
        <pc:chgData name="Mr L Niland (NLD)" userId="40e47029-e281-49f7-baa1-9011b605150d" providerId="ADAL" clId="{EA060CD6-B32F-4A60-9A07-01544EDE5F54}" dt="2023-04-20T14:29:53.815" v="47" actId="1036"/>
        <pc:sldMkLst>
          <pc:docMk/>
          <pc:sldMk cId="2143868976" sldId="265"/>
        </pc:sldMkLst>
        <pc:spChg chg="mod">
          <ac:chgData name="Mr L Niland (NLD)" userId="40e47029-e281-49f7-baa1-9011b605150d" providerId="ADAL" clId="{EA060CD6-B32F-4A60-9A07-01544EDE5F54}" dt="2023-04-20T14:29:53.815" v="47" actId="1036"/>
          <ac:spMkLst>
            <pc:docMk/>
            <pc:sldMk cId="2143868976" sldId="265"/>
            <ac:spMk id="3" creationId="{D4E88B21-6684-4C8A-FF95-C2DE37D3375A}"/>
          </ac:spMkLst>
        </pc:spChg>
      </pc:sldChg>
      <pc:sldChg chg="del">
        <pc:chgData name="Mr L Niland (NLD)" userId="40e47029-e281-49f7-baa1-9011b605150d" providerId="ADAL" clId="{EA060CD6-B32F-4A60-9A07-01544EDE5F54}" dt="2023-04-20T10:57:33.914" v="5" actId="2696"/>
        <pc:sldMkLst>
          <pc:docMk/>
          <pc:sldMk cId="2597649559" sldId="268"/>
        </pc:sldMkLst>
      </pc:sldChg>
      <pc:sldChg chg="del">
        <pc:chgData name="Mr L Niland (NLD)" userId="40e47029-e281-49f7-baa1-9011b605150d" providerId="ADAL" clId="{EA060CD6-B32F-4A60-9A07-01544EDE5F54}" dt="2023-04-20T10:57:33.914" v="5" actId="2696"/>
        <pc:sldMkLst>
          <pc:docMk/>
          <pc:sldMk cId="1217822161" sldId="269"/>
        </pc:sldMkLst>
      </pc:sldChg>
      <pc:sldChg chg="del">
        <pc:chgData name="Mr L Niland (NLD)" userId="40e47029-e281-49f7-baa1-9011b605150d" providerId="ADAL" clId="{EA060CD6-B32F-4A60-9A07-01544EDE5F54}" dt="2023-04-20T10:57:33.914" v="5" actId="2696"/>
        <pc:sldMkLst>
          <pc:docMk/>
          <pc:sldMk cId="2970280010" sldId="270"/>
        </pc:sldMkLst>
      </pc:sldChg>
      <pc:sldChg chg="modSp mod">
        <pc:chgData name="Mr L Niland (NLD)" userId="40e47029-e281-49f7-baa1-9011b605150d" providerId="ADAL" clId="{EA060CD6-B32F-4A60-9A07-01544EDE5F54}" dt="2023-04-21T07:12:46.786" v="66" actId="14100"/>
        <pc:sldMkLst>
          <pc:docMk/>
          <pc:sldMk cId="2581063807" sldId="284"/>
        </pc:sldMkLst>
        <pc:spChg chg="mod">
          <ac:chgData name="Mr L Niland (NLD)" userId="40e47029-e281-49f7-baa1-9011b605150d" providerId="ADAL" clId="{EA060CD6-B32F-4A60-9A07-01544EDE5F54}" dt="2023-04-21T07:12:42.134" v="65" actId="20577"/>
          <ac:spMkLst>
            <pc:docMk/>
            <pc:sldMk cId="2581063807" sldId="284"/>
            <ac:spMk id="3" creationId="{C1DC9695-9B95-705F-B2E9-22F26BB784C2}"/>
          </ac:spMkLst>
        </pc:spChg>
        <pc:picChg chg="mod">
          <ac:chgData name="Mr L Niland (NLD)" userId="40e47029-e281-49f7-baa1-9011b605150d" providerId="ADAL" clId="{EA060CD6-B32F-4A60-9A07-01544EDE5F54}" dt="2023-04-21T07:12:46.786" v="66" actId="14100"/>
          <ac:picMkLst>
            <pc:docMk/>
            <pc:sldMk cId="2581063807" sldId="284"/>
            <ac:picMk id="5" creationId="{CDDBECF4-1511-FC65-B2A9-174FD21C8E4E}"/>
          </ac:picMkLst>
        </pc:picChg>
      </pc:sldChg>
      <pc:sldChg chg="del">
        <pc:chgData name="Mr L Niland (NLD)" userId="40e47029-e281-49f7-baa1-9011b605150d" providerId="ADAL" clId="{EA060CD6-B32F-4A60-9A07-01544EDE5F54}" dt="2023-04-20T11:01:44.879" v="19" actId="2696"/>
        <pc:sldMkLst>
          <pc:docMk/>
          <pc:sldMk cId="2601192003" sldId="292"/>
        </pc:sldMkLst>
      </pc:sldChg>
      <pc:sldChg chg="del">
        <pc:chgData name="Mr L Niland (NLD)" userId="40e47029-e281-49f7-baa1-9011b605150d" providerId="ADAL" clId="{EA060CD6-B32F-4A60-9A07-01544EDE5F54}" dt="2023-04-20T11:02:12.858" v="34" actId="2696"/>
        <pc:sldMkLst>
          <pc:docMk/>
          <pc:sldMk cId="3459832804" sldId="293"/>
        </pc:sldMkLst>
      </pc:sldChg>
      <pc:sldChg chg="del">
        <pc:chgData name="Mr L Niland (NLD)" userId="40e47029-e281-49f7-baa1-9011b605150d" providerId="ADAL" clId="{EA060CD6-B32F-4A60-9A07-01544EDE5F54}" dt="2023-04-20T10:37:33.056" v="4"/>
        <pc:sldMkLst>
          <pc:docMk/>
          <pc:sldMk cId="4206788130" sldId="304"/>
        </pc:sldMkLst>
      </pc:sldChg>
      <pc:sldChg chg="modSp del mod">
        <pc:chgData name="Mr L Niland (NLD)" userId="40e47029-e281-49f7-baa1-9011b605150d" providerId="ADAL" clId="{EA060CD6-B32F-4A60-9A07-01544EDE5F54}" dt="2023-04-20T10:37:33.056" v="4"/>
        <pc:sldMkLst>
          <pc:docMk/>
          <pc:sldMk cId="1450912301" sldId="305"/>
        </pc:sldMkLst>
        <pc:spChg chg="mod">
          <ac:chgData name="Mr L Niland (NLD)" userId="40e47029-e281-49f7-baa1-9011b605150d" providerId="ADAL" clId="{EA060CD6-B32F-4A60-9A07-01544EDE5F54}" dt="2023-04-20T10:37:33.056" v="4"/>
          <ac:spMkLst>
            <pc:docMk/>
            <pc:sldMk cId="1450912301" sldId="305"/>
            <ac:spMk id="3" creationId="{E792C12F-180A-087E-D380-38FBBBB2DB7B}"/>
          </ac:spMkLst>
        </pc:spChg>
      </pc:sldChg>
      <pc:sldChg chg="del">
        <pc:chgData name="Mr L Niland (NLD)" userId="40e47029-e281-49f7-baa1-9011b605150d" providerId="ADAL" clId="{EA060CD6-B32F-4A60-9A07-01544EDE5F54}" dt="2023-04-20T10:37:33.056" v="4"/>
        <pc:sldMkLst>
          <pc:docMk/>
          <pc:sldMk cId="3160969927" sldId="306"/>
        </pc:sldMkLst>
      </pc:sldChg>
      <pc:sldChg chg="modSp del mod">
        <pc:chgData name="Mr L Niland (NLD)" userId="40e47029-e281-49f7-baa1-9011b605150d" providerId="ADAL" clId="{EA060CD6-B32F-4A60-9A07-01544EDE5F54}" dt="2023-04-21T07:10:26.754" v="59" actId="20577"/>
        <pc:sldMkLst>
          <pc:docMk/>
          <pc:sldMk cId="110202744" sldId="307"/>
        </pc:sldMkLst>
        <pc:spChg chg="mod">
          <ac:chgData name="Mr L Niland (NLD)" userId="40e47029-e281-49f7-baa1-9011b605150d" providerId="ADAL" clId="{EA060CD6-B32F-4A60-9A07-01544EDE5F54}" dt="2023-04-20T10:37:33.056" v="4"/>
          <ac:spMkLst>
            <pc:docMk/>
            <pc:sldMk cId="110202744" sldId="307"/>
            <ac:spMk id="3" creationId="{E792C12F-180A-087E-D380-38FBBBB2DB7B}"/>
          </ac:spMkLst>
        </pc:spChg>
        <pc:spChg chg="mod">
          <ac:chgData name="Mr L Niland (NLD)" userId="40e47029-e281-49f7-baa1-9011b605150d" providerId="ADAL" clId="{EA060CD6-B32F-4A60-9A07-01544EDE5F54}" dt="2023-04-21T07:10:26.754" v="59" actId="20577"/>
          <ac:spMkLst>
            <pc:docMk/>
            <pc:sldMk cId="110202744" sldId="307"/>
            <ac:spMk id="4" creationId="{965F390C-EFF3-346E-23CE-37106432F727}"/>
          </ac:spMkLst>
        </pc:spChg>
      </pc:sldChg>
      <pc:sldChg chg="modSp del mod">
        <pc:chgData name="Mr L Niland (NLD)" userId="40e47029-e281-49f7-baa1-9011b605150d" providerId="ADAL" clId="{EA060CD6-B32F-4A60-9A07-01544EDE5F54}" dt="2023-04-20T10:37:33.056" v="4"/>
        <pc:sldMkLst>
          <pc:docMk/>
          <pc:sldMk cId="4050871328" sldId="308"/>
        </pc:sldMkLst>
        <pc:spChg chg="mod">
          <ac:chgData name="Mr L Niland (NLD)" userId="40e47029-e281-49f7-baa1-9011b605150d" providerId="ADAL" clId="{EA060CD6-B32F-4A60-9A07-01544EDE5F54}" dt="2023-04-20T10:37:33.056" v="4"/>
          <ac:spMkLst>
            <pc:docMk/>
            <pc:sldMk cId="4050871328" sldId="308"/>
            <ac:spMk id="3" creationId="{E792C12F-180A-087E-D380-38FBBBB2DB7B}"/>
          </ac:spMkLst>
        </pc:spChg>
      </pc:sldChg>
      <pc:sldChg chg="modSp add mod modTransition">
        <pc:chgData name="Mr L Niland (NLD)" userId="40e47029-e281-49f7-baa1-9011b605150d" providerId="ADAL" clId="{EA060CD6-B32F-4A60-9A07-01544EDE5F54}" dt="2023-04-20T11:01:39.037" v="18" actId="20577"/>
        <pc:sldMkLst>
          <pc:docMk/>
          <pc:sldMk cId="2073918503" sldId="309"/>
        </pc:sldMkLst>
        <pc:spChg chg="mod">
          <ac:chgData name="Mr L Niland (NLD)" userId="40e47029-e281-49f7-baa1-9011b605150d" providerId="ADAL" clId="{EA060CD6-B32F-4A60-9A07-01544EDE5F54}" dt="2023-04-20T11:01:39.037" v="18" actId="20577"/>
          <ac:spMkLst>
            <pc:docMk/>
            <pc:sldMk cId="2073918503" sldId="309"/>
            <ac:spMk id="2" creationId="{D68C1676-80BE-3354-4904-1EDD75FEE028}"/>
          </ac:spMkLst>
        </pc:spChg>
      </pc:sldChg>
      <pc:sldChg chg="modSp mod">
        <pc:chgData name="Mr L Niland (NLD)" userId="40e47029-e281-49f7-baa1-9011b605150d" providerId="ADAL" clId="{EA060CD6-B32F-4A60-9A07-01544EDE5F54}" dt="2023-04-20T11:02:06.525" v="33" actId="20577"/>
        <pc:sldMkLst>
          <pc:docMk/>
          <pc:sldMk cId="3816192180" sldId="310"/>
        </pc:sldMkLst>
        <pc:spChg chg="mod">
          <ac:chgData name="Mr L Niland (NLD)" userId="40e47029-e281-49f7-baa1-9011b605150d" providerId="ADAL" clId="{EA060CD6-B32F-4A60-9A07-01544EDE5F54}" dt="2023-04-20T11:02:06.525" v="33" actId="20577"/>
          <ac:spMkLst>
            <pc:docMk/>
            <pc:sldMk cId="3816192180" sldId="310"/>
            <ac:spMk id="2" creationId="{D68C1676-80BE-3354-4904-1EDD75FEE028}"/>
          </ac:spMkLst>
        </pc:spChg>
      </pc:sldChg>
      <pc:sldMasterChg chg="delSldLayout">
        <pc:chgData name="Mr L Niland (NLD)" userId="40e47029-e281-49f7-baa1-9011b605150d" providerId="ADAL" clId="{EA060CD6-B32F-4A60-9A07-01544EDE5F54}" dt="2023-04-20T10:57:33.914" v="5" actId="2696"/>
        <pc:sldMasterMkLst>
          <pc:docMk/>
          <pc:sldMasterMk cId="0" sldId="2147483648"/>
        </pc:sldMasterMkLst>
        <pc:sldLayoutChg chg="del">
          <pc:chgData name="Mr L Niland (NLD)" userId="40e47029-e281-49f7-baa1-9011b605150d" providerId="ADAL" clId="{EA060CD6-B32F-4A60-9A07-01544EDE5F54}" dt="2023-04-20T10:57:33.914" v="5" actId="2696"/>
          <pc:sldLayoutMkLst>
            <pc:docMk/>
            <pc:sldMasterMk cId="0" sldId="2147483648"/>
            <pc:sldLayoutMk cId="829816974" sldId="2147483660"/>
          </pc:sldLayoutMkLst>
        </pc:sldLayoutChg>
      </pc:sldMasterChg>
    </pc:docChg>
  </pc:docChgLst>
  <pc:docChgLst>
    <pc:chgData name="Mr L Niland (NLD)" userId="40e47029-e281-49f7-baa1-9011b605150d" providerId="ADAL" clId="{741C7D94-C40E-4571-B5B0-F81F4EAD2BBC}"/>
    <pc:docChg chg="undo redo custSel addSld delSld modSld sldOrd addMainMaster delMainMaster">
      <pc:chgData name="Mr L Niland (NLD)" userId="40e47029-e281-49f7-baa1-9011b605150d" providerId="ADAL" clId="{741C7D94-C40E-4571-B5B0-F81F4EAD2BBC}" dt="2024-01-23T19:39:22.362" v="1217" actId="1076"/>
      <pc:docMkLst>
        <pc:docMk/>
      </pc:docMkLst>
      <pc:sldChg chg="del">
        <pc:chgData name="Mr L Niland (NLD)" userId="40e47029-e281-49f7-baa1-9011b605150d" providerId="ADAL" clId="{741C7D94-C40E-4571-B5B0-F81F4EAD2BBC}" dt="2024-01-23T15:04:34.044" v="1193" actId="2696"/>
        <pc:sldMkLst>
          <pc:docMk/>
          <pc:sldMk cId="2914094927" sldId="257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3581652619" sldId="257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558080692" sldId="258"/>
        </pc:sldMkLst>
      </pc:sldChg>
      <pc:sldChg chg="modSp del mod">
        <pc:chgData name="Mr L Niland (NLD)" userId="40e47029-e281-49f7-baa1-9011b605150d" providerId="ADAL" clId="{741C7D94-C40E-4571-B5B0-F81F4EAD2BBC}" dt="2024-01-23T08:11:17.565" v="947"/>
        <pc:sldMkLst>
          <pc:docMk/>
          <pc:sldMk cId="1450912301" sldId="258"/>
        </pc:sldMkLst>
        <pc:spChg chg="mod">
          <ac:chgData name="Mr L Niland (NLD)" userId="40e47029-e281-49f7-baa1-9011b605150d" providerId="ADAL" clId="{741C7D94-C40E-4571-B5B0-F81F4EAD2BBC}" dt="2024-01-23T08:11:17.565" v="947"/>
          <ac:spMkLst>
            <pc:docMk/>
            <pc:sldMk cId="1450912301" sldId="258"/>
            <ac:spMk id="3" creationId="{E792C12F-180A-087E-D380-38FBBBB2DB7B}"/>
          </ac:spMkLst>
        </pc:spChg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2268153756" sldId="259"/>
        </pc:sldMkLst>
      </pc:sldChg>
      <pc:sldChg chg="del">
        <pc:chgData name="Mr L Niland (NLD)" userId="40e47029-e281-49f7-baa1-9011b605150d" providerId="ADAL" clId="{741C7D94-C40E-4571-B5B0-F81F4EAD2BBC}" dt="2024-01-23T08:11:17.565" v="947"/>
        <pc:sldMkLst>
          <pc:docMk/>
          <pc:sldMk cId="3160969927" sldId="259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636630906" sldId="260"/>
        </pc:sldMkLst>
      </pc:sldChg>
      <pc:sldChg chg="del">
        <pc:chgData name="Mr L Niland (NLD)" userId="40e47029-e281-49f7-baa1-9011b605150d" providerId="ADAL" clId="{741C7D94-C40E-4571-B5B0-F81F4EAD2BBC}" dt="2024-01-23T15:04:34.044" v="1193" actId="2696"/>
        <pc:sldMkLst>
          <pc:docMk/>
          <pc:sldMk cId="3774317162" sldId="260"/>
        </pc:sldMkLst>
      </pc:sldChg>
      <pc:sldChg chg="del">
        <pc:chgData name="Mr L Niland (NLD)" userId="40e47029-e281-49f7-baa1-9011b605150d" providerId="ADAL" clId="{741C7D94-C40E-4571-B5B0-F81F4EAD2BBC}" dt="2024-01-23T15:04:34.044" v="1193" actId="2696"/>
        <pc:sldMkLst>
          <pc:docMk/>
          <pc:sldMk cId="1211973620" sldId="261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4082860519" sldId="261"/>
        </pc:sldMkLst>
      </pc:sldChg>
      <pc:sldChg chg="del">
        <pc:chgData name="Mr L Niland (NLD)" userId="40e47029-e281-49f7-baa1-9011b605150d" providerId="ADAL" clId="{741C7D94-C40E-4571-B5B0-F81F4EAD2BBC}" dt="2024-01-23T15:04:34.044" v="1193" actId="2696"/>
        <pc:sldMkLst>
          <pc:docMk/>
          <pc:sldMk cId="313638000" sldId="262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1515801502" sldId="262"/>
        </pc:sldMkLst>
      </pc:sldChg>
      <pc:sldChg chg="modSp del mod">
        <pc:chgData name="Mr L Niland (NLD)" userId="40e47029-e281-49f7-baa1-9011b605150d" providerId="ADAL" clId="{741C7D94-C40E-4571-B5B0-F81F4EAD2BBC}" dt="2024-01-23T19:36:15.795" v="1216" actId="20577"/>
        <pc:sldMkLst>
          <pc:docMk/>
          <pc:sldMk cId="110202744" sldId="263"/>
        </pc:sldMkLst>
        <pc:spChg chg="mod">
          <ac:chgData name="Mr L Niland (NLD)" userId="40e47029-e281-49f7-baa1-9011b605150d" providerId="ADAL" clId="{741C7D94-C40E-4571-B5B0-F81F4EAD2BBC}" dt="2024-01-23T08:11:17.565" v="947"/>
          <ac:spMkLst>
            <pc:docMk/>
            <pc:sldMk cId="110202744" sldId="263"/>
            <ac:spMk id="3" creationId="{E792C12F-180A-087E-D380-38FBBBB2DB7B}"/>
          </ac:spMkLst>
        </pc:spChg>
        <pc:spChg chg="mod">
          <ac:chgData name="Mr L Niland (NLD)" userId="40e47029-e281-49f7-baa1-9011b605150d" providerId="ADAL" clId="{741C7D94-C40E-4571-B5B0-F81F4EAD2BBC}" dt="2024-01-23T19:36:15.795" v="1216" actId="20577"/>
          <ac:spMkLst>
            <pc:docMk/>
            <pc:sldMk cId="110202744" sldId="263"/>
            <ac:spMk id="4" creationId="{965F390C-EFF3-346E-23CE-37106432F727}"/>
          </ac:spMkLst>
        </pc:spChg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3902008406" sldId="263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2306611680" sldId="264"/>
        </pc:sldMkLst>
      </pc:sldChg>
      <pc:sldChg chg="del">
        <pc:chgData name="Mr L Niland (NLD)" userId="40e47029-e281-49f7-baa1-9011b605150d" providerId="ADAL" clId="{741C7D94-C40E-4571-B5B0-F81F4EAD2BBC}" dt="2024-01-23T08:11:17.565" v="947"/>
        <pc:sldMkLst>
          <pc:docMk/>
          <pc:sldMk cId="4256063392" sldId="264"/>
        </pc:sldMkLst>
      </pc:sldChg>
      <pc:sldChg chg="del">
        <pc:chgData name="Mr L Niland (NLD)" userId="40e47029-e281-49f7-baa1-9011b605150d" providerId="ADAL" clId="{741C7D94-C40E-4571-B5B0-F81F4EAD2BBC}" dt="2024-01-23T08:11:17.565" v="947"/>
        <pc:sldMkLst>
          <pc:docMk/>
          <pc:sldMk cId="1369762613" sldId="265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2143868976" sldId="265"/>
        </pc:sldMkLst>
      </pc:sldChg>
      <pc:sldChg chg="modSp del mod">
        <pc:chgData name="Mr L Niland (NLD)" userId="40e47029-e281-49f7-baa1-9011b605150d" providerId="ADAL" clId="{741C7D94-C40E-4571-B5B0-F81F4EAD2BBC}" dt="2024-01-23T08:11:17.565" v="947"/>
        <pc:sldMkLst>
          <pc:docMk/>
          <pc:sldMk cId="1664778101" sldId="266"/>
        </pc:sldMkLst>
        <pc:spChg chg="mod">
          <ac:chgData name="Mr L Niland (NLD)" userId="40e47029-e281-49f7-baa1-9011b605150d" providerId="ADAL" clId="{741C7D94-C40E-4571-B5B0-F81F4EAD2BBC}" dt="2024-01-23T08:11:17.565" v="947"/>
          <ac:spMkLst>
            <pc:docMk/>
            <pc:sldMk cId="1664778101" sldId="266"/>
            <ac:spMk id="2" creationId="{FEA63DAE-5178-E2F4-2C29-081AD3484668}"/>
          </ac:spMkLst>
        </pc:spChg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240058441" sldId="267"/>
        </pc:sldMkLst>
      </pc:sldChg>
      <pc:sldChg chg="del">
        <pc:chgData name="Mr L Niland (NLD)" userId="40e47029-e281-49f7-baa1-9011b605150d" providerId="ADAL" clId="{741C7D94-C40E-4571-B5B0-F81F4EAD2BBC}" dt="2024-01-23T08:11:17.565" v="947"/>
        <pc:sldMkLst>
          <pc:docMk/>
          <pc:sldMk cId="3689057479" sldId="267"/>
        </pc:sldMkLst>
      </pc:sldChg>
      <pc:sldChg chg="del">
        <pc:chgData name="Mr L Niland (NLD)" userId="40e47029-e281-49f7-baa1-9011b605150d" providerId="ADAL" clId="{741C7D94-C40E-4571-B5B0-F81F4EAD2BBC}" dt="2024-01-23T08:11:17.565" v="947"/>
        <pc:sldMkLst>
          <pc:docMk/>
          <pc:sldMk cId="664217716" sldId="268"/>
        </pc:sldMkLst>
      </pc:sldChg>
      <pc:sldChg chg="add del">
        <pc:chgData name="Mr L Niland (NLD)" userId="40e47029-e281-49f7-baa1-9011b605150d" providerId="ADAL" clId="{741C7D94-C40E-4571-B5B0-F81F4EAD2BBC}" dt="2024-01-22T14:22:55.896" v="934" actId="2696"/>
        <pc:sldMkLst>
          <pc:docMk/>
          <pc:sldMk cId="2597649559" sldId="268"/>
        </pc:sldMkLst>
      </pc:sldChg>
      <pc:sldChg chg="add del">
        <pc:chgData name="Mr L Niland (NLD)" userId="40e47029-e281-49f7-baa1-9011b605150d" providerId="ADAL" clId="{741C7D94-C40E-4571-B5B0-F81F4EAD2BBC}" dt="2024-01-22T14:22:55.896" v="934" actId="2696"/>
        <pc:sldMkLst>
          <pc:docMk/>
          <pc:sldMk cId="1217822161" sldId="269"/>
        </pc:sldMkLst>
      </pc:sldChg>
      <pc:sldChg chg="del">
        <pc:chgData name="Mr L Niland (NLD)" userId="40e47029-e281-49f7-baa1-9011b605150d" providerId="ADAL" clId="{741C7D94-C40E-4571-B5B0-F81F4EAD2BBC}" dt="2024-01-23T08:11:17.565" v="947"/>
        <pc:sldMkLst>
          <pc:docMk/>
          <pc:sldMk cId="3818509169" sldId="269"/>
        </pc:sldMkLst>
      </pc:sldChg>
      <pc:sldChg chg="add del">
        <pc:chgData name="Mr L Niland (NLD)" userId="40e47029-e281-49f7-baa1-9011b605150d" providerId="ADAL" clId="{741C7D94-C40E-4571-B5B0-F81F4EAD2BBC}" dt="2024-01-22T14:22:55.896" v="934" actId="2696"/>
        <pc:sldMkLst>
          <pc:docMk/>
          <pc:sldMk cId="2970280010" sldId="270"/>
        </pc:sldMkLst>
      </pc:sldChg>
      <pc:sldChg chg="modSp mod">
        <pc:chgData name="Mr L Niland (NLD)" userId="40e47029-e281-49f7-baa1-9011b605150d" providerId="ADAL" clId="{741C7D94-C40E-4571-B5B0-F81F4EAD2BBC}" dt="2024-01-23T15:04:02.846" v="1192" actId="20577"/>
        <pc:sldMkLst>
          <pc:docMk/>
          <pc:sldMk cId="909769895" sldId="277"/>
        </pc:sldMkLst>
        <pc:spChg chg="mod">
          <ac:chgData name="Mr L Niland (NLD)" userId="40e47029-e281-49f7-baa1-9011b605150d" providerId="ADAL" clId="{741C7D94-C40E-4571-B5B0-F81F4EAD2BBC}" dt="2024-01-23T15:04:02.846" v="1192" actId="20577"/>
          <ac:spMkLst>
            <pc:docMk/>
            <pc:sldMk cId="909769895" sldId="277"/>
            <ac:spMk id="3" creationId="{9EE1BE7C-E92A-3865-F983-618FDEB78111}"/>
          </ac:spMkLst>
        </pc:spChg>
      </pc:sldChg>
      <pc:sldChg chg="modSp mod">
        <pc:chgData name="Mr L Niland (NLD)" userId="40e47029-e281-49f7-baa1-9011b605150d" providerId="ADAL" clId="{741C7D94-C40E-4571-B5B0-F81F4EAD2BBC}" dt="2024-01-23T09:24:41.522" v="973" actId="20577"/>
        <pc:sldMkLst>
          <pc:docMk/>
          <pc:sldMk cId="1304061878" sldId="278"/>
        </pc:sldMkLst>
        <pc:spChg chg="mod">
          <ac:chgData name="Mr L Niland (NLD)" userId="40e47029-e281-49f7-baa1-9011b605150d" providerId="ADAL" clId="{741C7D94-C40E-4571-B5B0-F81F4EAD2BBC}" dt="2024-01-23T09:24:41.522" v="973" actId="20577"/>
          <ac:spMkLst>
            <pc:docMk/>
            <pc:sldMk cId="1304061878" sldId="278"/>
            <ac:spMk id="3" creationId="{351A0C47-8D31-B181-A78B-0739041D37E4}"/>
          </ac:spMkLst>
        </pc:spChg>
      </pc:sldChg>
      <pc:sldChg chg="modSp mod">
        <pc:chgData name="Mr L Niland (NLD)" userId="40e47029-e281-49f7-baa1-9011b605150d" providerId="ADAL" clId="{741C7D94-C40E-4571-B5B0-F81F4EAD2BBC}" dt="2024-01-22T14:09:56.271" v="903" actId="20577"/>
        <pc:sldMkLst>
          <pc:docMk/>
          <pc:sldMk cId="2206889163" sldId="280"/>
        </pc:sldMkLst>
        <pc:spChg chg="mod">
          <ac:chgData name="Mr L Niland (NLD)" userId="40e47029-e281-49f7-baa1-9011b605150d" providerId="ADAL" clId="{741C7D94-C40E-4571-B5B0-F81F4EAD2BBC}" dt="2024-01-22T14:09:56.271" v="903" actId="20577"/>
          <ac:spMkLst>
            <pc:docMk/>
            <pc:sldMk cId="2206889163" sldId="280"/>
            <ac:spMk id="3" creationId="{352F40C7-E187-6724-8079-140C27FCC282}"/>
          </ac:spMkLst>
        </pc:spChg>
      </pc:sldChg>
      <pc:sldChg chg="modSp mod">
        <pc:chgData name="Mr L Niland (NLD)" userId="40e47029-e281-49f7-baa1-9011b605150d" providerId="ADAL" clId="{741C7D94-C40E-4571-B5B0-F81F4EAD2BBC}" dt="2024-01-22T14:17:21.765" v="930" actId="27636"/>
        <pc:sldMkLst>
          <pc:docMk/>
          <pc:sldMk cId="2390986674" sldId="281"/>
        </pc:sldMkLst>
        <pc:spChg chg="mod">
          <ac:chgData name="Mr L Niland (NLD)" userId="40e47029-e281-49f7-baa1-9011b605150d" providerId="ADAL" clId="{741C7D94-C40E-4571-B5B0-F81F4EAD2BBC}" dt="2024-01-22T14:17:21.765" v="930" actId="27636"/>
          <ac:spMkLst>
            <pc:docMk/>
            <pc:sldMk cId="2390986674" sldId="281"/>
            <ac:spMk id="3" creationId="{E9D7756F-D48C-DFC7-8DF9-B7AA4935EA46}"/>
          </ac:spMkLst>
        </pc:spChg>
      </pc:sldChg>
      <pc:sldChg chg="modSp mod ord">
        <pc:chgData name="Mr L Niland (NLD)" userId="40e47029-e281-49f7-baa1-9011b605150d" providerId="ADAL" clId="{741C7D94-C40E-4571-B5B0-F81F4EAD2BBC}" dt="2024-01-23T10:24:22.581" v="1105"/>
        <pc:sldMkLst>
          <pc:docMk/>
          <pc:sldMk cId="3093558368" sldId="282"/>
        </pc:sldMkLst>
        <pc:spChg chg="mod">
          <ac:chgData name="Mr L Niland (NLD)" userId="40e47029-e281-49f7-baa1-9011b605150d" providerId="ADAL" clId="{741C7D94-C40E-4571-B5B0-F81F4EAD2BBC}" dt="2024-01-16T16:07:33.993" v="362"/>
          <ac:spMkLst>
            <pc:docMk/>
            <pc:sldMk cId="3093558368" sldId="282"/>
            <ac:spMk id="3" creationId="{77A14C50-8BD1-9DA8-C815-745DA97900EC}"/>
          </ac:spMkLst>
        </pc:spChg>
      </pc:sldChg>
      <pc:sldChg chg="addSp delSp modSp mod">
        <pc:chgData name="Mr L Niland (NLD)" userId="40e47029-e281-49f7-baa1-9011b605150d" providerId="ADAL" clId="{741C7D94-C40E-4571-B5B0-F81F4EAD2BBC}" dt="2024-01-19T12:51:55.333" v="796" actId="14100"/>
        <pc:sldMkLst>
          <pc:docMk/>
          <pc:sldMk cId="2581063807" sldId="284"/>
        </pc:sldMkLst>
        <pc:spChg chg="mod">
          <ac:chgData name="Mr L Niland (NLD)" userId="40e47029-e281-49f7-baa1-9011b605150d" providerId="ADAL" clId="{741C7D94-C40E-4571-B5B0-F81F4EAD2BBC}" dt="2024-01-19T12:51:43.977" v="793" actId="255"/>
          <ac:spMkLst>
            <pc:docMk/>
            <pc:sldMk cId="2581063807" sldId="284"/>
            <ac:spMk id="3" creationId="{C1DC9695-9B95-705F-B2E9-22F26BB784C2}"/>
          </ac:spMkLst>
        </pc:spChg>
        <pc:picChg chg="del">
          <ac:chgData name="Mr L Niland (NLD)" userId="40e47029-e281-49f7-baa1-9011b605150d" providerId="ADAL" clId="{741C7D94-C40E-4571-B5B0-F81F4EAD2BBC}" dt="2024-01-16T16:01:23.313" v="17" actId="478"/>
          <ac:picMkLst>
            <pc:docMk/>
            <pc:sldMk cId="2581063807" sldId="284"/>
            <ac:picMk id="5" creationId="{CDDBECF4-1511-FC65-B2A9-174FD21C8E4E}"/>
          </ac:picMkLst>
        </pc:picChg>
        <pc:picChg chg="add del mod modCrop">
          <ac:chgData name="Mr L Niland (NLD)" userId="40e47029-e281-49f7-baa1-9011b605150d" providerId="ADAL" clId="{741C7D94-C40E-4571-B5B0-F81F4EAD2BBC}" dt="2024-01-19T12:51:55.333" v="796" actId="14100"/>
          <ac:picMkLst>
            <pc:docMk/>
            <pc:sldMk cId="2581063807" sldId="284"/>
            <ac:picMk id="6" creationId="{AD7D406B-1DEC-22F5-E862-3DC3CEF982D4}"/>
          </ac:picMkLst>
        </pc:picChg>
      </pc:sldChg>
      <pc:sldChg chg="modSp mod">
        <pc:chgData name="Mr L Niland (NLD)" userId="40e47029-e281-49f7-baa1-9011b605150d" providerId="ADAL" clId="{741C7D94-C40E-4571-B5B0-F81F4EAD2BBC}" dt="2024-01-16T16:11:29.681" v="663" actId="20577"/>
        <pc:sldMkLst>
          <pc:docMk/>
          <pc:sldMk cId="997728380" sldId="285"/>
        </pc:sldMkLst>
        <pc:spChg chg="mod">
          <ac:chgData name="Mr L Niland (NLD)" userId="40e47029-e281-49f7-baa1-9011b605150d" providerId="ADAL" clId="{741C7D94-C40E-4571-B5B0-F81F4EAD2BBC}" dt="2024-01-16T16:11:29.681" v="663" actId="20577"/>
          <ac:spMkLst>
            <pc:docMk/>
            <pc:sldMk cId="997728380" sldId="285"/>
            <ac:spMk id="3" creationId="{D12EB61F-9A94-9042-78FD-D89E3B76F3D8}"/>
          </ac:spMkLst>
        </pc:spChg>
      </pc:sldChg>
      <pc:sldChg chg="del">
        <pc:chgData name="Mr L Niland (NLD)" userId="40e47029-e281-49f7-baa1-9011b605150d" providerId="ADAL" clId="{741C7D94-C40E-4571-B5B0-F81F4EAD2BBC}" dt="2024-01-22T12:53:38.976" v="821" actId="2696"/>
        <pc:sldMkLst>
          <pc:docMk/>
          <pc:sldMk cId="1294825939" sldId="286"/>
        </pc:sldMkLst>
      </pc:sldChg>
      <pc:sldChg chg="add del">
        <pc:chgData name="Mr L Niland (NLD)" userId="40e47029-e281-49f7-baa1-9011b605150d" providerId="ADAL" clId="{741C7D94-C40E-4571-B5B0-F81F4EAD2BBC}" dt="2024-01-22T14:47:16.051" v="941"/>
        <pc:sldMkLst>
          <pc:docMk/>
          <pc:sldMk cId="1597022458" sldId="287"/>
        </pc:sldMkLst>
      </pc:sldChg>
      <pc:sldChg chg="addSp delSp modSp add del mod">
        <pc:chgData name="Mr L Niland (NLD)" userId="40e47029-e281-49f7-baa1-9011b605150d" providerId="ADAL" clId="{741C7D94-C40E-4571-B5B0-F81F4EAD2BBC}" dt="2024-01-23T11:06:07.428" v="1184" actId="14100"/>
        <pc:sldMkLst>
          <pc:docMk/>
          <pc:sldMk cId="3510626960" sldId="288"/>
        </pc:sldMkLst>
        <pc:spChg chg="add del mod">
          <ac:chgData name="Mr L Niland (NLD)" userId="40e47029-e281-49f7-baa1-9011b605150d" providerId="ADAL" clId="{741C7D94-C40E-4571-B5B0-F81F4EAD2BBC}" dt="2024-01-23T11:04:25.884" v="1133"/>
          <ac:spMkLst>
            <pc:docMk/>
            <pc:sldMk cId="3510626960" sldId="288"/>
            <ac:spMk id="4" creationId="{E5B5B40A-BB41-A25A-7C14-997A84893D5D}"/>
          </ac:spMkLst>
        </pc:spChg>
        <pc:spChg chg="add mod">
          <ac:chgData name="Mr L Niland (NLD)" userId="40e47029-e281-49f7-baa1-9011b605150d" providerId="ADAL" clId="{741C7D94-C40E-4571-B5B0-F81F4EAD2BBC}" dt="2024-01-23T11:05:37.382" v="1179" actId="255"/>
          <ac:spMkLst>
            <pc:docMk/>
            <pc:sldMk cId="3510626960" sldId="288"/>
            <ac:spMk id="6" creationId="{9AC4727F-2024-0778-7268-8895E4C5545F}"/>
          </ac:spMkLst>
        </pc:spChg>
        <pc:spChg chg="add mod">
          <ac:chgData name="Mr L Niland (NLD)" userId="40e47029-e281-49f7-baa1-9011b605150d" providerId="ADAL" clId="{741C7D94-C40E-4571-B5B0-F81F4EAD2BBC}" dt="2024-01-23T11:05:57.528" v="1181" actId="255"/>
          <ac:spMkLst>
            <pc:docMk/>
            <pc:sldMk cId="3510626960" sldId="288"/>
            <ac:spMk id="7" creationId="{A180D626-3861-E7A1-7040-0B06BAF67A1C}"/>
          </ac:spMkLst>
        </pc:spChg>
        <pc:picChg chg="mod">
          <ac:chgData name="Mr L Niland (NLD)" userId="40e47029-e281-49f7-baa1-9011b605150d" providerId="ADAL" clId="{741C7D94-C40E-4571-B5B0-F81F4EAD2BBC}" dt="2024-01-23T11:06:07.428" v="1184" actId="14100"/>
          <ac:picMkLst>
            <pc:docMk/>
            <pc:sldMk cId="3510626960" sldId="288"/>
            <ac:picMk id="5" creationId="{20CB9520-9C6F-6244-29DA-5DA9414AE36D}"/>
          </ac:picMkLst>
        </pc:picChg>
      </pc:sldChg>
      <pc:sldChg chg="add del">
        <pc:chgData name="Mr L Niland (NLD)" userId="40e47029-e281-49f7-baa1-9011b605150d" providerId="ADAL" clId="{741C7D94-C40E-4571-B5B0-F81F4EAD2BBC}" dt="2024-01-22T14:47:16.051" v="941"/>
        <pc:sldMkLst>
          <pc:docMk/>
          <pc:sldMk cId="2410735715" sldId="289"/>
        </pc:sldMkLst>
      </pc:sldChg>
      <pc:sldChg chg="addSp modSp add del mod">
        <pc:chgData name="Mr L Niland (NLD)" userId="40e47029-e281-49f7-baa1-9011b605150d" providerId="ADAL" clId="{741C7D94-C40E-4571-B5B0-F81F4EAD2BBC}" dt="2024-01-23T11:00:45.621" v="1121" actId="255"/>
        <pc:sldMkLst>
          <pc:docMk/>
          <pc:sldMk cId="2980124890" sldId="290"/>
        </pc:sldMkLst>
        <pc:spChg chg="add mod">
          <ac:chgData name="Mr L Niland (NLD)" userId="40e47029-e281-49f7-baa1-9011b605150d" providerId="ADAL" clId="{741C7D94-C40E-4571-B5B0-F81F4EAD2BBC}" dt="2024-01-23T11:00:45.621" v="1121" actId="255"/>
          <ac:spMkLst>
            <pc:docMk/>
            <pc:sldMk cId="2980124890" sldId="290"/>
            <ac:spMk id="2" creationId="{DF60432F-3F84-3342-1FD6-A7919A5416FA}"/>
          </ac:spMkLst>
        </pc:spChg>
      </pc:sldChg>
      <pc:sldChg chg="add del">
        <pc:chgData name="Mr L Niland (NLD)" userId="40e47029-e281-49f7-baa1-9011b605150d" providerId="ADAL" clId="{741C7D94-C40E-4571-B5B0-F81F4EAD2BBC}" dt="2024-01-22T14:47:16.051" v="941"/>
        <pc:sldMkLst>
          <pc:docMk/>
          <pc:sldMk cId="4213949042" sldId="291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2902660089" sldId="295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3036609497" sldId="296"/>
        </pc:sldMkLst>
      </pc:sldChg>
      <pc:sldChg chg="add del">
        <pc:chgData name="Mr L Niland (NLD)" userId="40e47029-e281-49f7-baa1-9011b605150d" providerId="ADAL" clId="{741C7D94-C40E-4571-B5B0-F81F4EAD2BBC}" dt="2024-01-22T14:41:51.124" v="937" actId="2696"/>
        <pc:sldMkLst>
          <pc:docMk/>
          <pc:sldMk cId="288865948" sldId="297"/>
        </pc:sldMkLst>
      </pc:sldChg>
      <pc:sldChg chg="add del">
        <pc:chgData name="Mr L Niland (NLD)" userId="40e47029-e281-49f7-baa1-9011b605150d" providerId="ADAL" clId="{741C7D94-C40E-4571-B5B0-F81F4EAD2BBC}" dt="2024-01-22T14:42:15.829" v="938" actId="2696"/>
        <pc:sldMkLst>
          <pc:docMk/>
          <pc:sldMk cId="3411333336" sldId="298"/>
        </pc:sldMkLst>
      </pc:sldChg>
      <pc:sldChg chg="add del">
        <pc:chgData name="Mr L Niland (NLD)" userId="40e47029-e281-49f7-baa1-9011b605150d" providerId="ADAL" clId="{741C7D94-C40E-4571-B5B0-F81F4EAD2BBC}" dt="2024-01-22T14:42:15.829" v="938" actId="2696"/>
        <pc:sldMkLst>
          <pc:docMk/>
          <pc:sldMk cId="2914094927" sldId="299"/>
        </pc:sldMkLst>
      </pc:sldChg>
      <pc:sldChg chg="add del">
        <pc:chgData name="Mr L Niland (NLD)" userId="40e47029-e281-49f7-baa1-9011b605150d" providerId="ADAL" clId="{741C7D94-C40E-4571-B5B0-F81F4EAD2BBC}" dt="2024-01-22T14:42:15.829" v="938" actId="2696"/>
        <pc:sldMkLst>
          <pc:docMk/>
          <pc:sldMk cId="1211973620" sldId="300"/>
        </pc:sldMkLst>
      </pc:sldChg>
      <pc:sldChg chg="add del">
        <pc:chgData name="Mr L Niland (NLD)" userId="40e47029-e281-49f7-baa1-9011b605150d" providerId="ADAL" clId="{741C7D94-C40E-4571-B5B0-F81F4EAD2BBC}" dt="2024-01-22T14:42:15.829" v="938" actId="2696"/>
        <pc:sldMkLst>
          <pc:docMk/>
          <pc:sldMk cId="313638000" sldId="301"/>
        </pc:sldMkLst>
      </pc:sldChg>
      <pc:sldChg chg="add del">
        <pc:chgData name="Mr L Niland (NLD)" userId="40e47029-e281-49f7-baa1-9011b605150d" providerId="ADAL" clId="{741C7D94-C40E-4571-B5B0-F81F4EAD2BBC}" dt="2024-01-22T14:42:15.829" v="938" actId="2696"/>
        <pc:sldMkLst>
          <pc:docMk/>
          <pc:sldMk cId="3774317162" sldId="302"/>
        </pc:sldMkLst>
      </pc:sldChg>
      <pc:sldChg chg="addSp delSp modSp mod ord delAnim modAnim">
        <pc:chgData name="Mr L Niland (NLD)" userId="40e47029-e281-49f7-baa1-9011b605150d" providerId="ADAL" clId="{741C7D94-C40E-4571-B5B0-F81F4EAD2BBC}" dt="2024-01-23T10:24:19.197" v="1103"/>
        <pc:sldMkLst>
          <pc:docMk/>
          <pc:sldMk cId="2530021156" sldId="303"/>
        </pc:sldMkLst>
        <pc:spChg chg="mod">
          <ac:chgData name="Mr L Niland (NLD)" userId="40e47029-e281-49f7-baa1-9011b605150d" providerId="ADAL" clId="{741C7D94-C40E-4571-B5B0-F81F4EAD2BBC}" dt="2024-01-22T12:53:33.322" v="820" actId="13926"/>
          <ac:spMkLst>
            <pc:docMk/>
            <pc:sldMk cId="2530021156" sldId="303"/>
            <ac:spMk id="2" creationId="{EBE5DAEE-533F-8C61-8D94-A3D959A0D9B3}"/>
          </ac:spMkLst>
        </pc:spChg>
        <pc:picChg chg="add mod">
          <ac:chgData name="Mr L Niland (NLD)" userId="40e47029-e281-49f7-baa1-9011b605150d" providerId="ADAL" clId="{741C7D94-C40E-4571-B5B0-F81F4EAD2BBC}" dt="2024-01-22T12:53:21.660" v="819" actId="14100"/>
          <ac:picMkLst>
            <pc:docMk/>
            <pc:sldMk cId="2530021156" sldId="303"/>
            <ac:picMk id="3" creationId="{E8250188-5B59-28D9-D933-8839B0EBAC46}"/>
          </ac:picMkLst>
        </pc:picChg>
        <pc:picChg chg="del">
          <ac:chgData name="Mr L Niland (NLD)" userId="40e47029-e281-49f7-baa1-9011b605150d" providerId="ADAL" clId="{741C7D94-C40E-4571-B5B0-F81F4EAD2BBC}" dt="2024-01-22T12:33:59.521" v="811" actId="478"/>
          <ac:picMkLst>
            <pc:docMk/>
            <pc:sldMk cId="2530021156" sldId="303"/>
            <ac:picMk id="4" creationId="{2583DC71-623B-36A0-608D-0D9DA972F350}"/>
          </ac:picMkLst>
        </pc:picChg>
      </pc:sldChg>
      <pc:sldChg chg="add del">
        <pc:chgData name="Mr L Niland (NLD)" userId="40e47029-e281-49f7-baa1-9011b605150d" providerId="ADAL" clId="{741C7D94-C40E-4571-B5B0-F81F4EAD2BBC}" dt="2024-01-22T14:23:06.623" v="935" actId="2696"/>
        <pc:sldMkLst>
          <pc:docMk/>
          <pc:sldMk cId="4206788130" sldId="304"/>
        </pc:sldMkLst>
      </pc:sldChg>
      <pc:sldChg chg="add del">
        <pc:chgData name="Mr L Niland (NLD)" userId="40e47029-e281-49f7-baa1-9011b605150d" providerId="ADAL" clId="{741C7D94-C40E-4571-B5B0-F81F4EAD2BBC}" dt="2024-01-22T14:23:06.623" v="935" actId="2696"/>
        <pc:sldMkLst>
          <pc:docMk/>
          <pc:sldMk cId="1450912301" sldId="305"/>
        </pc:sldMkLst>
      </pc:sldChg>
      <pc:sldChg chg="add del">
        <pc:chgData name="Mr L Niland (NLD)" userId="40e47029-e281-49f7-baa1-9011b605150d" providerId="ADAL" clId="{741C7D94-C40E-4571-B5B0-F81F4EAD2BBC}" dt="2024-01-22T14:23:06.623" v="935" actId="2696"/>
        <pc:sldMkLst>
          <pc:docMk/>
          <pc:sldMk cId="3160969927" sldId="306"/>
        </pc:sldMkLst>
      </pc:sldChg>
      <pc:sldChg chg="add del">
        <pc:chgData name="Mr L Niland (NLD)" userId="40e47029-e281-49f7-baa1-9011b605150d" providerId="ADAL" clId="{741C7D94-C40E-4571-B5B0-F81F4EAD2BBC}" dt="2024-01-22T14:23:06.623" v="935" actId="2696"/>
        <pc:sldMkLst>
          <pc:docMk/>
          <pc:sldMk cId="110202744" sldId="307"/>
        </pc:sldMkLst>
      </pc:sldChg>
      <pc:sldChg chg="add del">
        <pc:chgData name="Mr L Niland (NLD)" userId="40e47029-e281-49f7-baa1-9011b605150d" providerId="ADAL" clId="{741C7D94-C40E-4571-B5B0-F81F4EAD2BBC}" dt="2024-01-22T14:23:06.623" v="935" actId="2696"/>
        <pc:sldMkLst>
          <pc:docMk/>
          <pc:sldMk cId="4050871328" sldId="308"/>
        </pc:sldMkLst>
      </pc:sldChg>
      <pc:sldChg chg="modSp add del mod">
        <pc:chgData name="Mr L Niland (NLD)" userId="40e47029-e281-49f7-baa1-9011b605150d" providerId="ADAL" clId="{741C7D94-C40E-4571-B5B0-F81F4EAD2BBC}" dt="2024-01-22T14:22:26.624" v="933" actId="20577"/>
        <pc:sldMkLst>
          <pc:docMk/>
          <pc:sldMk cId="2073918503" sldId="309"/>
        </pc:sldMkLst>
        <pc:spChg chg="mod">
          <ac:chgData name="Mr L Niland (NLD)" userId="40e47029-e281-49f7-baa1-9011b605150d" providerId="ADAL" clId="{741C7D94-C40E-4571-B5B0-F81F4EAD2BBC}" dt="2024-01-22T14:22:26.624" v="933" actId="20577"/>
          <ac:spMkLst>
            <pc:docMk/>
            <pc:sldMk cId="2073918503" sldId="309"/>
            <ac:spMk id="3" creationId="{DEE5DCB3-2FD1-318B-64C2-6FC8CDA45406}"/>
          </ac:spMkLst>
        </pc:spChg>
      </pc:sldChg>
      <pc:sldChg chg="add del">
        <pc:chgData name="Mr L Niland (NLD)" userId="40e47029-e281-49f7-baa1-9011b605150d" providerId="ADAL" clId="{741C7D94-C40E-4571-B5B0-F81F4EAD2BBC}" dt="2024-01-22T14:21:55.308" v="932" actId="2696"/>
        <pc:sldMkLst>
          <pc:docMk/>
          <pc:sldMk cId="3816192180" sldId="310"/>
        </pc:sldMkLst>
      </pc:sldChg>
      <pc:sldChg chg="modSp new mod">
        <pc:chgData name="Mr L Niland (NLD)" userId="40e47029-e281-49f7-baa1-9011b605150d" providerId="ADAL" clId="{741C7D94-C40E-4571-B5B0-F81F4EAD2BBC}" dt="2024-01-23T15:14:23.089" v="1200" actId="27636"/>
        <pc:sldMkLst>
          <pc:docMk/>
          <pc:sldMk cId="965277081" sldId="311"/>
        </pc:sldMkLst>
        <pc:spChg chg="mod">
          <ac:chgData name="Mr L Niland (NLD)" userId="40e47029-e281-49f7-baa1-9011b605150d" providerId="ADAL" clId="{741C7D94-C40E-4571-B5B0-F81F4EAD2BBC}" dt="2024-01-16T16:03:45.205" v="134" actId="20577"/>
          <ac:spMkLst>
            <pc:docMk/>
            <pc:sldMk cId="965277081" sldId="311"/>
            <ac:spMk id="2" creationId="{947AC6A9-4A56-CAFE-3AC8-02774FFC1FAF}"/>
          </ac:spMkLst>
        </pc:spChg>
        <pc:spChg chg="mod">
          <ac:chgData name="Mr L Niland (NLD)" userId="40e47029-e281-49f7-baa1-9011b605150d" providerId="ADAL" clId="{741C7D94-C40E-4571-B5B0-F81F4EAD2BBC}" dt="2024-01-23T15:14:23.089" v="1200" actId="27636"/>
          <ac:spMkLst>
            <pc:docMk/>
            <pc:sldMk cId="965277081" sldId="311"/>
            <ac:spMk id="3" creationId="{D984B79C-DD65-B802-6CA2-4208F415FCC8}"/>
          </ac:spMkLst>
        </pc:spChg>
      </pc:sldChg>
      <pc:sldChg chg="modSp mod">
        <pc:chgData name="Mr L Niland (NLD)" userId="40e47029-e281-49f7-baa1-9011b605150d" providerId="ADAL" clId="{741C7D94-C40E-4571-B5B0-F81F4EAD2BBC}" dt="2024-01-23T19:39:22.362" v="1217" actId="1076"/>
        <pc:sldMkLst>
          <pc:docMk/>
          <pc:sldMk cId="1902992596" sldId="317"/>
        </pc:sldMkLst>
        <pc:spChg chg="mod">
          <ac:chgData name="Mr L Niland (NLD)" userId="40e47029-e281-49f7-baa1-9011b605150d" providerId="ADAL" clId="{741C7D94-C40E-4571-B5B0-F81F4EAD2BBC}" dt="2024-01-22T14:24:09.071" v="936" actId="27636"/>
          <ac:spMkLst>
            <pc:docMk/>
            <pc:sldMk cId="1902992596" sldId="317"/>
            <ac:spMk id="3" creationId="{07AB7692-E6E4-E401-84AB-8CF3888BE487}"/>
          </ac:spMkLst>
        </pc:spChg>
        <pc:picChg chg="mod">
          <ac:chgData name="Mr L Niland (NLD)" userId="40e47029-e281-49f7-baa1-9011b605150d" providerId="ADAL" clId="{741C7D94-C40E-4571-B5B0-F81F4EAD2BBC}" dt="2024-01-23T19:39:22.362" v="1217" actId="1076"/>
          <ac:picMkLst>
            <pc:docMk/>
            <pc:sldMk cId="1902992596" sldId="317"/>
            <ac:picMk id="5" creationId="{694EDDD3-C25A-5511-6D91-FCE0E75728E2}"/>
          </ac:picMkLst>
        </pc:picChg>
      </pc:sldChg>
      <pc:sldChg chg="del">
        <pc:chgData name="Mr L Niland (NLD)" userId="40e47029-e281-49f7-baa1-9011b605150d" providerId="ADAL" clId="{741C7D94-C40E-4571-B5B0-F81F4EAD2BBC}" dt="2024-01-23T15:04:34.044" v="1193" actId="2696"/>
        <pc:sldMkLst>
          <pc:docMk/>
          <pc:sldMk cId="3411333336" sldId="322"/>
        </pc:sldMkLst>
      </pc:sldChg>
      <pc:sldChg chg="del">
        <pc:chgData name="Mr L Niland (NLD)" userId="40e47029-e281-49f7-baa1-9011b605150d" providerId="ADAL" clId="{741C7D94-C40E-4571-B5B0-F81F4EAD2BBC}" dt="2024-01-23T08:11:17.565" v="947"/>
        <pc:sldMkLst>
          <pc:docMk/>
          <pc:sldMk cId="4206788130" sldId="323"/>
        </pc:sldMkLst>
      </pc:sldChg>
      <pc:sldChg chg="modSp del mod">
        <pc:chgData name="Mr L Niland (NLD)" userId="40e47029-e281-49f7-baa1-9011b605150d" providerId="ADAL" clId="{741C7D94-C40E-4571-B5B0-F81F4EAD2BBC}" dt="2024-01-23T08:11:17.565" v="947"/>
        <pc:sldMkLst>
          <pc:docMk/>
          <pc:sldMk cId="4050871328" sldId="324"/>
        </pc:sldMkLst>
        <pc:spChg chg="mod">
          <ac:chgData name="Mr L Niland (NLD)" userId="40e47029-e281-49f7-baa1-9011b605150d" providerId="ADAL" clId="{741C7D94-C40E-4571-B5B0-F81F4EAD2BBC}" dt="2024-01-23T08:11:17.565" v="947"/>
          <ac:spMkLst>
            <pc:docMk/>
            <pc:sldMk cId="4050871328" sldId="324"/>
            <ac:spMk id="3" creationId="{E792C12F-180A-087E-D380-38FBBBB2DB7B}"/>
          </ac:spMkLst>
        </pc:spChg>
      </pc:sldChg>
      <pc:sldMasterChg chg="addSldLayout delSldLayout">
        <pc:chgData name="Mr L Niland (NLD)" userId="40e47029-e281-49f7-baa1-9011b605150d" providerId="ADAL" clId="{741C7D94-C40E-4571-B5B0-F81F4EAD2BBC}" dt="2024-01-22T14:46:40.079" v="939" actId="2696"/>
        <pc:sldMasterMkLst>
          <pc:docMk/>
          <pc:sldMasterMk cId="0" sldId="2147483648"/>
        </pc:sldMasterMkLst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Mr L Niland (NLD)" userId="40e47029-e281-49f7-baa1-9011b605150d" providerId="ADAL" clId="{741C7D94-C40E-4571-B5B0-F81F4EAD2BBC}" dt="2024-01-22T14:46:40.079" v="939" actId="2696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0" sldId="2147483648"/>
            <pc:sldLayoutMk cId="837217406" sldId="2147483709"/>
          </pc:sldLayoutMkLst>
        </pc:sldLayoutChg>
      </pc:sldMasterChg>
      <pc:sldMasterChg chg="add del addSldLayout delSldLayout">
        <pc:chgData name="Mr L Niland (NLD)" userId="40e47029-e281-49f7-baa1-9011b605150d" providerId="ADAL" clId="{741C7D94-C40E-4571-B5B0-F81F4EAD2BBC}" dt="2024-01-22T14:21:55.308" v="932" actId="2696"/>
        <pc:sldMasterMkLst>
          <pc:docMk/>
          <pc:sldMasterMk cId="1701339479" sldId="2147483661"/>
        </pc:sldMasterMkLst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2029227985" sldId="2147483662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3537027055" sldId="2147483663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2547830952" sldId="2147483664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2186522847" sldId="2147483665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3435070906" sldId="2147483666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3036076406" sldId="2147483667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1389162775" sldId="2147483668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3234394237" sldId="2147483669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1569948841" sldId="2147483670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2512938089" sldId="2147483671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631019863" sldId="2147483672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4003062738" sldId="2147483673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2776099175" sldId="2147483674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2294466537" sldId="2147483675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3929045282" sldId="2147483676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4188387284" sldId="2147483677"/>
          </pc:sldLayoutMkLst>
        </pc:sldLayoutChg>
        <pc:sldLayoutChg chg="add del">
          <pc:chgData name="Mr L Niland (NLD)" userId="40e47029-e281-49f7-baa1-9011b605150d" providerId="ADAL" clId="{741C7D94-C40E-4571-B5B0-F81F4EAD2BBC}" dt="2024-01-22T14:21:55.308" v="932" actId="2696"/>
          <pc:sldLayoutMkLst>
            <pc:docMk/>
            <pc:sldMasterMk cId="1701339479" sldId="2147483661"/>
            <pc:sldLayoutMk cId="3462048372" sldId="2147483678"/>
          </pc:sldLayoutMkLst>
        </pc:sldLayoutChg>
      </pc:sldMasterChg>
      <pc:sldMasterChg chg="add del addSldLayout delSldLayout">
        <pc:chgData name="Mr L Niland (NLD)" userId="40e47029-e281-49f7-baa1-9011b605150d" providerId="ADAL" clId="{741C7D94-C40E-4571-B5B0-F81F4EAD2BBC}" dt="2024-01-22T14:42:15.829" v="938" actId="2696"/>
        <pc:sldMasterMkLst>
          <pc:docMk/>
          <pc:sldMasterMk cId="3101050816" sldId="2147483679"/>
        </pc:sldMasterMkLst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1530210012" sldId="2147483680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111520409" sldId="2147483681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3639041404" sldId="2147483682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3697797479" sldId="2147483683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3503199526" sldId="2147483684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1716459114" sldId="2147483685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2771370364" sldId="2147483686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2190746919" sldId="2147483687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1089773018" sldId="2147483688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979771033" sldId="2147483689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3662422185" sldId="2147483690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2637718519" sldId="2147483691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854337092" sldId="2147483692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3863245252" sldId="2147483693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2547891689" sldId="2147483694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3131391562" sldId="2147483695"/>
          </pc:sldLayoutMkLst>
        </pc:sldLayoutChg>
        <pc:sldLayoutChg chg="add del">
          <pc:chgData name="Mr L Niland (NLD)" userId="40e47029-e281-49f7-baa1-9011b605150d" providerId="ADAL" clId="{741C7D94-C40E-4571-B5B0-F81F4EAD2BBC}" dt="2024-01-22T14:42:15.829" v="938" actId="2696"/>
          <pc:sldLayoutMkLst>
            <pc:docMk/>
            <pc:sldMasterMk cId="3101050816" sldId="2147483679"/>
            <pc:sldLayoutMk cId="393032373" sldId="2147483696"/>
          </pc:sldLayoutMkLst>
        </pc:sldLayoutChg>
      </pc:sldMasterChg>
      <pc:sldMasterChg chg="add del addSldLayout delSldLayout">
        <pc:chgData name="Mr L Niland (NLD)" userId="40e47029-e281-49f7-baa1-9011b605150d" providerId="ADAL" clId="{741C7D94-C40E-4571-B5B0-F81F4EAD2BBC}" dt="2024-01-22T14:23:06.623" v="935" actId="2696"/>
        <pc:sldMasterMkLst>
          <pc:docMk/>
          <pc:sldMasterMk cId="3148894664" sldId="2147483697"/>
        </pc:sldMasterMkLst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817944687" sldId="2147483698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1405591468" sldId="2147483699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2226453307" sldId="2147483700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2829269410" sldId="2147483701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2533365711" sldId="2147483702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1718059913" sldId="2147483703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4222363117" sldId="2147483704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2049518300" sldId="2147483705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833762555" sldId="2147483706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1681284594" sldId="2147483707"/>
          </pc:sldLayoutMkLst>
        </pc:sldLayoutChg>
        <pc:sldLayoutChg chg="add del">
          <pc:chgData name="Mr L Niland (NLD)" userId="40e47029-e281-49f7-baa1-9011b605150d" providerId="ADAL" clId="{741C7D94-C40E-4571-B5B0-F81F4EAD2BBC}" dt="2024-01-22T14:23:06.623" v="935" actId="2696"/>
          <pc:sldLayoutMkLst>
            <pc:docMk/>
            <pc:sldMasterMk cId="3148894664" sldId="2147483697"/>
            <pc:sldLayoutMk cId="2599545218" sldId="2147483708"/>
          </pc:sldLayoutMkLst>
        </pc:sldLayoutChg>
      </pc:sldMasterChg>
      <pc:sldMasterChg chg="del delSldLayout">
        <pc:chgData name="Mr L Niland (NLD)" userId="40e47029-e281-49f7-baa1-9011b605150d" providerId="ADAL" clId="{741C7D94-C40E-4571-B5B0-F81F4EAD2BBC}" dt="2024-01-23T15:04:34.044" v="1193" actId="2696"/>
        <pc:sldMasterMkLst>
          <pc:docMk/>
          <pc:sldMasterMk cId="656675400" sldId="2147483710"/>
        </pc:sldMasterMkLst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3855567038" sldId="2147483711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1136258118" sldId="2147483712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156362375" sldId="2147483713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3629677338" sldId="2147483714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2005463441" sldId="2147483715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4003585909" sldId="2147483716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934436323" sldId="2147483717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703044656" sldId="2147483718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2531107467" sldId="2147483719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3352741815" sldId="2147483720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2496841672" sldId="2147483721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4210742524" sldId="2147483722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3721776204" sldId="2147483723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765600886" sldId="2147483724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1391866480" sldId="2147483725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3608169603" sldId="2147483726"/>
          </pc:sldLayoutMkLst>
        </pc:sldLayoutChg>
        <pc:sldLayoutChg chg="del">
          <pc:chgData name="Mr L Niland (NLD)" userId="40e47029-e281-49f7-baa1-9011b605150d" providerId="ADAL" clId="{741C7D94-C40E-4571-B5B0-F81F4EAD2BBC}" dt="2024-01-23T15:04:34.044" v="1193" actId="2696"/>
          <pc:sldLayoutMkLst>
            <pc:docMk/>
            <pc:sldMasterMk cId="656675400" sldId="2147483710"/>
            <pc:sldLayoutMk cId="3960690752" sldId="2147483727"/>
          </pc:sldLayoutMkLst>
        </pc:sldLayoutChg>
      </pc:sldMasterChg>
    </pc:docChg>
  </pc:docChgLst>
  <pc:docChgLst>
    <pc:chgData name="Mr L Niland (NLD)" userId="40e47029-e281-49f7-baa1-9011b605150d" providerId="ADAL" clId="{64A39B82-F4BD-4A5D-B35F-94F9B9541FEE}"/>
    <pc:docChg chg="undo custSel delSld modSld">
      <pc:chgData name="Mr L Niland (NLD)" userId="40e47029-e281-49f7-baa1-9011b605150d" providerId="ADAL" clId="{64A39B82-F4BD-4A5D-B35F-94F9B9541FEE}" dt="2024-01-09T14:56:15.705" v="160" actId="13926"/>
      <pc:docMkLst>
        <pc:docMk/>
      </pc:docMkLst>
      <pc:sldChg chg="modSp mod">
        <pc:chgData name="Mr L Niland (NLD)" userId="40e47029-e281-49f7-baa1-9011b605150d" providerId="ADAL" clId="{64A39B82-F4BD-4A5D-B35F-94F9B9541FEE}" dt="2024-01-09T10:52:17.874" v="0" actId="20577"/>
        <pc:sldMkLst>
          <pc:docMk/>
          <pc:sldMk cId="909769895" sldId="277"/>
        </pc:sldMkLst>
        <pc:spChg chg="mod">
          <ac:chgData name="Mr L Niland (NLD)" userId="40e47029-e281-49f7-baa1-9011b605150d" providerId="ADAL" clId="{64A39B82-F4BD-4A5D-B35F-94F9B9541FEE}" dt="2024-01-09T10:52:17.874" v="0" actId="20577"/>
          <ac:spMkLst>
            <pc:docMk/>
            <pc:sldMk cId="909769895" sldId="277"/>
            <ac:spMk id="3" creationId="{9EE1BE7C-E92A-3865-F983-618FDEB78111}"/>
          </ac:spMkLst>
        </pc:spChg>
      </pc:sldChg>
      <pc:sldChg chg="modSp mod">
        <pc:chgData name="Mr L Niland (NLD)" userId="40e47029-e281-49f7-baa1-9011b605150d" providerId="ADAL" clId="{64A39B82-F4BD-4A5D-B35F-94F9B9541FEE}" dt="2024-01-09T14:53:06.154" v="148" actId="20577"/>
        <pc:sldMkLst>
          <pc:docMk/>
          <pc:sldMk cId="1304061878" sldId="278"/>
        </pc:sldMkLst>
        <pc:spChg chg="mod">
          <ac:chgData name="Mr L Niland (NLD)" userId="40e47029-e281-49f7-baa1-9011b605150d" providerId="ADAL" clId="{64A39B82-F4BD-4A5D-B35F-94F9B9541FEE}" dt="2024-01-09T14:53:06.154" v="148" actId="20577"/>
          <ac:spMkLst>
            <pc:docMk/>
            <pc:sldMk cId="1304061878" sldId="278"/>
            <ac:spMk id="3" creationId="{351A0C47-8D31-B181-A78B-0739041D37E4}"/>
          </ac:spMkLst>
        </pc:spChg>
      </pc:sldChg>
      <pc:sldChg chg="del">
        <pc:chgData name="Mr L Niland (NLD)" userId="40e47029-e281-49f7-baa1-9011b605150d" providerId="ADAL" clId="{64A39B82-F4BD-4A5D-B35F-94F9B9541FEE}" dt="2024-01-09T10:52:59.005" v="9" actId="2696"/>
        <pc:sldMkLst>
          <pc:docMk/>
          <pc:sldMk cId="2090892522" sldId="279"/>
        </pc:sldMkLst>
      </pc:sldChg>
      <pc:sldChg chg="modSp mod">
        <pc:chgData name="Mr L Niland (NLD)" userId="40e47029-e281-49f7-baa1-9011b605150d" providerId="ADAL" clId="{64A39B82-F4BD-4A5D-B35F-94F9B9541FEE}" dt="2024-01-09T10:59:41.205" v="66" actId="20577"/>
        <pc:sldMkLst>
          <pc:docMk/>
          <pc:sldMk cId="2206889163" sldId="280"/>
        </pc:sldMkLst>
        <pc:spChg chg="mod">
          <ac:chgData name="Mr L Niland (NLD)" userId="40e47029-e281-49f7-baa1-9011b605150d" providerId="ADAL" clId="{64A39B82-F4BD-4A5D-B35F-94F9B9541FEE}" dt="2024-01-09T10:59:41.205" v="66" actId="20577"/>
          <ac:spMkLst>
            <pc:docMk/>
            <pc:sldMk cId="2206889163" sldId="280"/>
            <ac:spMk id="3" creationId="{352F40C7-E187-6724-8079-140C27FCC282}"/>
          </ac:spMkLst>
        </pc:spChg>
      </pc:sldChg>
      <pc:sldChg chg="modSp mod">
        <pc:chgData name="Mr L Niland (NLD)" userId="40e47029-e281-49f7-baa1-9011b605150d" providerId="ADAL" clId="{64A39B82-F4BD-4A5D-B35F-94F9B9541FEE}" dt="2024-01-09T11:00:40.104" v="71" actId="13926"/>
        <pc:sldMkLst>
          <pc:docMk/>
          <pc:sldMk cId="2390986674" sldId="281"/>
        </pc:sldMkLst>
        <pc:spChg chg="mod">
          <ac:chgData name="Mr L Niland (NLD)" userId="40e47029-e281-49f7-baa1-9011b605150d" providerId="ADAL" clId="{64A39B82-F4BD-4A5D-B35F-94F9B9541FEE}" dt="2024-01-09T11:00:40.104" v="71" actId="13926"/>
          <ac:spMkLst>
            <pc:docMk/>
            <pc:sldMk cId="2390986674" sldId="281"/>
            <ac:spMk id="3" creationId="{E9D7756F-D48C-DFC7-8DF9-B7AA4935EA46}"/>
          </ac:spMkLst>
        </pc:spChg>
      </pc:sldChg>
      <pc:sldChg chg="modSp mod">
        <pc:chgData name="Mr L Niland (NLD)" userId="40e47029-e281-49f7-baa1-9011b605150d" providerId="ADAL" clId="{64A39B82-F4BD-4A5D-B35F-94F9B9541FEE}" dt="2024-01-09T14:56:15.705" v="160" actId="13926"/>
        <pc:sldMkLst>
          <pc:docMk/>
          <pc:sldMk cId="2898497358" sldId="283"/>
        </pc:sldMkLst>
        <pc:spChg chg="mod">
          <ac:chgData name="Mr L Niland (NLD)" userId="40e47029-e281-49f7-baa1-9011b605150d" providerId="ADAL" clId="{64A39B82-F4BD-4A5D-B35F-94F9B9541FEE}" dt="2024-01-09T14:56:15.705" v="160" actId="13926"/>
          <ac:spMkLst>
            <pc:docMk/>
            <pc:sldMk cId="2898497358" sldId="283"/>
            <ac:spMk id="3" creationId="{66F253DE-45EA-E6A5-4D69-59C2DD5A8695}"/>
          </ac:spMkLst>
        </pc:spChg>
      </pc:sldChg>
      <pc:sldChg chg="modSp mod">
        <pc:chgData name="Mr L Niland (NLD)" userId="40e47029-e281-49f7-baa1-9011b605150d" providerId="ADAL" clId="{64A39B82-F4BD-4A5D-B35F-94F9B9541FEE}" dt="2024-01-09T11:00:12.847" v="69" actId="13926"/>
        <pc:sldMkLst>
          <pc:docMk/>
          <pc:sldMk cId="1294825939" sldId="286"/>
        </pc:sldMkLst>
        <pc:spChg chg="mod">
          <ac:chgData name="Mr L Niland (NLD)" userId="40e47029-e281-49f7-baa1-9011b605150d" providerId="ADAL" clId="{64A39B82-F4BD-4A5D-B35F-94F9B9541FEE}" dt="2024-01-09T11:00:05.877" v="68" actId="20577"/>
          <ac:spMkLst>
            <pc:docMk/>
            <pc:sldMk cId="1294825939" sldId="286"/>
            <ac:spMk id="2" creationId="{992CCCCC-D0F3-4572-9B9E-5AD62571C23B}"/>
          </ac:spMkLst>
        </pc:spChg>
        <pc:spChg chg="mod">
          <ac:chgData name="Mr L Niland (NLD)" userId="40e47029-e281-49f7-baa1-9011b605150d" providerId="ADAL" clId="{64A39B82-F4BD-4A5D-B35F-94F9B9541FEE}" dt="2024-01-09T11:00:12.847" v="69" actId="13926"/>
          <ac:spMkLst>
            <pc:docMk/>
            <pc:sldMk cId="1294825939" sldId="286"/>
            <ac:spMk id="3" creationId="{27B653CF-1117-D0B0-DDF9-73A1C0DA0A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75333" latinLnBrk="0">
      <a:defRPr sz="1200">
        <a:latin typeface="+mn-lt"/>
        <a:ea typeface="+mn-ea"/>
        <a:cs typeface="+mn-cs"/>
        <a:sym typeface="Palatino Linotype"/>
      </a:defRPr>
    </a:lvl1pPr>
    <a:lvl2pPr indent="228600" defTabSz="1075333" latinLnBrk="0">
      <a:defRPr sz="1200">
        <a:latin typeface="+mn-lt"/>
        <a:ea typeface="+mn-ea"/>
        <a:cs typeface="+mn-cs"/>
        <a:sym typeface="Palatino Linotype"/>
      </a:defRPr>
    </a:lvl2pPr>
    <a:lvl3pPr indent="457200" defTabSz="1075333" latinLnBrk="0">
      <a:defRPr sz="1200">
        <a:latin typeface="+mn-lt"/>
        <a:ea typeface="+mn-ea"/>
        <a:cs typeface="+mn-cs"/>
        <a:sym typeface="Palatino Linotype"/>
      </a:defRPr>
    </a:lvl3pPr>
    <a:lvl4pPr indent="685800" defTabSz="1075333" latinLnBrk="0">
      <a:defRPr sz="1200">
        <a:latin typeface="+mn-lt"/>
        <a:ea typeface="+mn-ea"/>
        <a:cs typeface="+mn-cs"/>
        <a:sym typeface="Palatino Linotype"/>
      </a:defRPr>
    </a:lvl4pPr>
    <a:lvl5pPr indent="914400" defTabSz="1075333" latinLnBrk="0">
      <a:defRPr sz="1200">
        <a:latin typeface="+mn-lt"/>
        <a:ea typeface="+mn-ea"/>
        <a:cs typeface="+mn-cs"/>
        <a:sym typeface="Palatino Linotype"/>
      </a:defRPr>
    </a:lvl5pPr>
    <a:lvl6pPr indent="1143000" defTabSz="1075333" latinLnBrk="0">
      <a:defRPr sz="1200">
        <a:latin typeface="+mn-lt"/>
        <a:ea typeface="+mn-ea"/>
        <a:cs typeface="+mn-cs"/>
        <a:sym typeface="Palatino Linotype"/>
      </a:defRPr>
    </a:lvl6pPr>
    <a:lvl7pPr indent="1371600" defTabSz="1075333" latinLnBrk="0">
      <a:defRPr sz="1200">
        <a:latin typeface="+mn-lt"/>
        <a:ea typeface="+mn-ea"/>
        <a:cs typeface="+mn-cs"/>
        <a:sym typeface="Palatino Linotype"/>
      </a:defRPr>
    </a:lvl7pPr>
    <a:lvl8pPr indent="1600200" defTabSz="1075333" latinLnBrk="0">
      <a:defRPr sz="1200">
        <a:latin typeface="+mn-lt"/>
        <a:ea typeface="+mn-ea"/>
        <a:cs typeface="+mn-cs"/>
        <a:sym typeface="Palatino Linotype"/>
      </a:defRPr>
    </a:lvl8pPr>
    <a:lvl9pPr indent="1828800" defTabSz="1075333" latinLnBrk="0">
      <a:defRPr sz="1200">
        <a:latin typeface="+mn-lt"/>
        <a:ea typeface="+mn-ea"/>
        <a:cs typeface="+mn-cs"/>
        <a:sym typeface="Palatino Linotyp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377F-1BD6-9941-B405-1638211A94B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6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377F-1BD6-9941-B405-1638211A94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8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377F-1BD6-9941-B405-1638211A94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3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801600" cy="960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801600" cy="960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73445" y="6608446"/>
            <a:ext cx="6921818" cy="1072517"/>
          </a:xfrm>
          <a:prstGeom prst="rect">
            <a:avLst/>
          </a:prstGeom>
        </p:spPr>
        <p:txBody>
          <a:bodyPr anchor="b"/>
          <a:lstStyle>
            <a:lvl1pPr algn="l" defTabSz="1706795">
              <a:lnSpc>
                <a:spcPct val="90000"/>
              </a:lnSpc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3446" y="7680959"/>
            <a:ext cx="6921815" cy="844552"/>
          </a:xfrm>
          <a:prstGeom prst="rect">
            <a:avLst/>
          </a:prstGeom>
        </p:spPr>
        <p:txBody>
          <a:bodyPr/>
          <a:lstStyle>
            <a:lvl1pPr algn="l" defTabSz="1706795">
              <a:lnSpc>
                <a:spcPct val="90000"/>
              </a:lnSpc>
              <a:spcBef>
                <a:spcPts val="1800"/>
              </a:spcBef>
              <a:defRPr sz="4400">
                <a:solidFill>
                  <a:srgbClr val="63B1F7"/>
                </a:solidFill>
              </a:defRPr>
            </a:lvl1pPr>
            <a:lvl2pPr algn="l" defTabSz="1706795">
              <a:lnSpc>
                <a:spcPct val="90000"/>
              </a:lnSpc>
              <a:spcBef>
                <a:spcPts val="1800"/>
              </a:spcBef>
              <a:defRPr sz="4400">
                <a:solidFill>
                  <a:srgbClr val="63B1F7"/>
                </a:solidFill>
              </a:defRPr>
            </a:lvl2pPr>
            <a:lvl3pPr algn="l" defTabSz="1706795">
              <a:lnSpc>
                <a:spcPct val="90000"/>
              </a:lnSpc>
              <a:spcBef>
                <a:spcPts val="1800"/>
              </a:spcBef>
              <a:defRPr sz="4400">
                <a:solidFill>
                  <a:srgbClr val="63B1F7"/>
                </a:solidFill>
              </a:defRPr>
            </a:lvl3pPr>
            <a:lvl4pPr algn="l" defTabSz="1706795">
              <a:lnSpc>
                <a:spcPct val="90000"/>
              </a:lnSpc>
              <a:spcBef>
                <a:spcPts val="1800"/>
              </a:spcBef>
              <a:defRPr sz="4400">
                <a:solidFill>
                  <a:srgbClr val="63B1F7"/>
                </a:solidFill>
              </a:defRPr>
            </a:lvl4pPr>
            <a:lvl5pPr algn="l" defTabSz="1706795">
              <a:lnSpc>
                <a:spcPct val="90000"/>
              </a:lnSpc>
              <a:spcBef>
                <a:spcPts val="1800"/>
              </a:spcBef>
              <a:defRPr sz="4400">
                <a:solidFill>
                  <a:srgbClr val="63B1F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24310" y="8943661"/>
            <a:ext cx="397181" cy="421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A5C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1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703" y="2939626"/>
            <a:ext cx="9266941" cy="374870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212703" y="6688332"/>
            <a:ext cx="9266941" cy="120598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493579" y="2562454"/>
            <a:ext cx="1386839" cy="32003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724111" y="4572306"/>
            <a:ext cx="5403713" cy="32004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0168" y="414021"/>
            <a:ext cx="880109" cy="1074762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2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702" y="3644900"/>
            <a:ext cx="9266942" cy="4782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2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748703"/>
            <a:ext cx="4568576" cy="3197354"/>
          </a:xfrm>
        </p:spPr>
        <p:txBody>
          <a:bodyPr anchor="ctr"/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0338" y="3748701"/>
            <a:ext cx="3945422" cy="3197354"/>
          </a:xfrm>
        </p:spPr>
        <p:txBody>
          <a:bodyPr anchor="ctr"/>
          <a:lstStyle>
            <a:lvl1pPr marL="0" indent="0" algn="l">
              <a:buNone/>
              <a:defRPr sz="21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0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702" y="3644901"/>
            <a:ext cx="5066416" cy="478282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9148" y="3644900"/>
            <a:ext cx="5066417" cy="478282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2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5066415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702" y="4451667"/>
            <a:ext cx="5066416" cy="397605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9148" y="3644900"/>
            <a:ext cx="5066417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9148" y="4451667"/>
            <a:ext cx="5066417" cy="3976055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199484" cy="989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7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6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1813560"/>
            <a:ext cx="2932816" cy="2240280"/>
          </a:xfrm>
        </p:spPr>
        <p:txBody>
          <a:bodyPr anchor="b"/>
          <a:lstStyle>
            <a:lvl1pPr algn="l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203" y="2026920"/>
            <a:ext cx="5449569" cy="64008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4380993"/>
            <a:ext cx="2932816" cy="4053839"/>
          </a:xfrm>
        </p:spPr>
        <p:txBody>
          <a:bodyPr/>
          <a:lstStyle>
            <a:lvl1pPr marL="0" indent="0">
              <a:buNone/>
              <a:defRPr sz="147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9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46021" y="384493"/>
            <a:ext cx="9715501" cy="1600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xfrm>
            <a:off x="2446017" y="2240282"/>
            <a:ext cx="9715506" cy="6336349"/>
          </a:xfrm>
          <a:prstGeom prst="rect">
            <a:avLst/>
          </a:prstGeom>
        </p:spPr>
        <p:txBody>
          <a:bodyPr/>
          <a:lstStyle>
            <a:lvl1pPr marL="640046" indent="-640046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458572" indent="-605174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2278957" indent="-57216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3240602" indent="-68041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4094000" indent="-680411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2370667"/>
            <a:ext cx="4058391" cy="2429934"/>
          </a:xfrm>
        </p:spPr>
        <p:txBody>
          <a:bodyPr anchor="b">
            <a:normAutofit/>
          </a:bodyPr>
          <a:lstStyle>
            <a:lvl1pPr algn="l">
              <a:defRPr sz="37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75264" y="1600200"/>
            <a:ext cx="3388553" cy="6400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5120640"/>
            <a:ext cx="4052173" cy="1920240"/>
          </a:xfrm>
        </p:spPr>
        <p:txBody>
          <a:bodyPr>
            <a:normAutofit/>
          </a:bodyPr>
          <a:lstStyle>
            <a:lvl1pPr marL="0" indent="0">
              <a:buNone/>
              <a:defRPr sz="147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4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6957898"/>
            <a:ext cx="9266942" cy="793433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2702" y="960120"/>
            <a:ext cx="9266942" cy="4800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751331"/>
            <a:ext cx="9266941" cy="691197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3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38" y="1488784"/>
            <a:ext cx="9273407" cy="192218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4960620"/>
            <a:ext cx="9266942" cy="3467100"/>
          </a:xfrm>
        </p:spPr>
        <p:txBody>
          <a:bodyPr anchor="ctr"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9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925644" y="850271"/>
            <a:ext cx="84200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8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0378682" y="3659302"/>
            <a:ext cx="68540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8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72" y="1374988"/>
            <a:ext cx="8876601" cy="3775285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043243" y="5150272"/>
            <a:ext cx="8117780" cy="47904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7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040879"/>
            <a:ext cx="9707142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62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318934"/>
            <a:ext cx="9266943" cy="2551520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7034954"/>
            <a:ext cx="9266942" cy="1204560"/>
          </a:xfrm>
        </p:spPr>
        <p:txBody>
          <a:bodyPr anchor="t"/>
          <a:lstStyle>
            <a:lvl1pPr marL="0" indent="0" algn="l">
              <a:buNone/>
              <a:defRPr sz="21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99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3"/>
            <a:ext cx="3298972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2701" y="4451670"/>
            <a:ext cx="329897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358" y="3644900"/>
            <a:ext cx="3304359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8358" y="4451669"/>
            <a:ext cx="3304359" cy="3986210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82542" y="3644901"/>
            <a:ext cx="3303017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82745" y="4451668"/>
            <a:ext cx="330281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24170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61021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6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6345982"/>
            <a:ext cx="3202960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01281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2702" y="7152748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08" y="6345982"/>
            <a:ext cx="3202960" cy="806768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985886" y="3644900"/>
            <a:ext cx="2825805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98681" y="7152747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1914" y="6345983"/>
            <a:ext cx="3203650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71183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81914" y="7152746"/>
            <a:ext cx="3203651" cy="1285133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626123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87692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9167" y="8948574"/>
            <a:ext cx="3826496" cy="42672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5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3644900"/>
            <a:ext cx="9266942" cy="478282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30211" y="8948574"/>
            <a:ext cx="1040129" cy="42671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87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4497" y="1789854"/>
            <a:ext cx="1480463" cy="66480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1789854"/>
            <a:ext cx="6568826" cy="66480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760" y="8948574"/>
            <a:ext cx="1041742" cy="42671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48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01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912617" y="6283962"/>
            <a:ext cx="10248906" cy="1906907"/>
          </a:xfrm>
          <a:prstGeom prst="rect">
            <a:avLst/>
          </a:prstGeo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12617" y="4069400"/>
            <a:ext cx="10248906" cy="2100262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800"/>
              </a:spcBef>
              <a:defRPr sz="3700"/>
            </a:lvl1pPr>
            <a:lvl2pPr algn="l">
              <a:spcBef>
                <a:spcPts val="800"/>
              </a:spcBef>
              <a:defRPr sz="3700"/>
            </a:lvl2pPr>
            <a:lvl3pPr algn="l">
              <a:spcBef>
                <a:spcPts val="800"/>
              </a:spcBef>
              <a:defRPr sz="3700"/>
            </a:lvl3pPr>
            <a:lvl4pPr algn="l">
              <a:spcBef>
                <a:spcPts val="800"/>
              </a:spcBef>
              <a:defRPr sz="3700"/>
            </a:lvl4pPr>
            <a:lvl5pPr algn="l">
              <a:spcBef>
                <a:spcPts val="800"/>
              </a:spcBef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46021" y="384494"/>
            <a:ext cx="9715501" cy="1600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xfrm>
            <a:off x="2446018" y="2240283"/>
            <a:ext cx="9715506" cy="6336350"/>
          </a:xfrm>
          <a:prstGeom prst="rect">
            <a:avLst/>
          </a:prstGeom>
        </p:spPr>
        <p:txBody>
          <a:bodyPr/>
          <a:lstStyle>
            <a:lvl1pPr marL="480044" indent="-48004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93951" indent="-45389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709252" indent="-429132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430500" indent="-510318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3070561" indent="-510319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90176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912618" y="6283963"/>
            <a:ext cx="10248906" cy="1906906"/>
          </a:xfrm>
          <a:prstGeom prst="rect">
            <a:avLst/>
          </a:prstGeom>
        </p:spPr>
        <p:txBody>
          <a:bodyPr anchor="t"/>
          <a:lstStyle>
            <a:lvl1pPr algn="l">
              <a:defRPr sz="5550" b="1" cap="all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12618" y="4069400"/>
            <a:ext cx="10248906" cy="2100262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600"/>
              </a:spcBef>
              <a:defRPr sz="2775"/>
            </a:lvl1pPr>
            <a:lvl2pPr algn="l">
              <a:spcBef>
                <a:spcPts val="600"/>
              </a:spcBef>
              <a:defRPr sz="2775"/>
            </a:lvl2pPr>
            <a:lvl3pPr algn="l">
              <a:spcBef>
                <a:spcPts val="600"/>
              </a:spcBef>
              <a:defRPr sz="2775"/>
            </a:lvl3pPr>
            <a:lvl4pPr algn="l">
              <a:spcBef>
                <a:spcPts val="600"/>
              </a:spcBef>
              <a:defRPr sz="2775"/>
            </a:lvl4pPr>
            <a:lvl5pPr algn="l">
              <a:spcBef>
                <a:spcPts val="600"/>
              </a:spcBef>
              <a:defRPr sz="277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43297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446021" y="384494"/>
            <a:ext cx="9715501" cy="1600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12621" y="2149157"/>
            <a:ext cx="4831080" cy="895670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50"/>
              </a:spcBef>
              <a:defRPr sz="3300" b="1">
                <a:solidFill>
                  <a:srgbClr val="000000"/>
                </a:solidFill>
              </a:defRPr>
            </a:lvl1pPr>
            <a:lvl2pPr algn="l">
              <a:spcBef>
                <a:spcPts val="750"/>
              </a:spcBef>
              <a:defRPr sz="3300" b="1">
                <a:solidFill>
                  <a:srgbClr val="000000"/>
                </a:solidFill>
              </a:defRPr>
            </a:lvl2pPr>
            <a:lvl3pPr algn="l">
              <a:spcBef>
                <a:spcPts val="750"/>
              </a:spcBef>
              <a:defRPr sz="3300" b="1">
                <a:solidFill>
                  <a:srgbClr val="000000"/>
                </a:solidFill>
              </a:defRPr>
            </a:lvl3pPr>
            <a:lvl4pPr algn="l">
              <a:spcBef>
                <a:spcPts val="750"/>
              </a:spcBef>
              <a:defRPr sz="3300" b="1">
                <a:solidFill>
                  <a:srgbClr val="000000"/>
                </a:solidFill>
              </a:defRPr>
            </a:lvl4pPr>
            <a:lvl5pPr algn="l">
              <a:spcBef>
                <a:spcPts val="750"/>
              </a:spcBef>
              <a:defRPr sz="33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15152" y="2149157"/>
            <a:ext cx="5246373" cy="895670"/>
          </a:xfrm>
          <a:prstGeom prst="rect">
            <a:avLst/>
          </a:prstGeom>
        </p:spPr>
        <p:txBody>
          <a:bodyPr anchor="b"/>
          <a:lstStyle>
            <a:lvl1pPr marL="651887" indent="-651887" algn="l" defTabSz="869185">
              <a:spcBef>
                <a:spcPts val="1365"/>
              </a:spcBef>
              <a:buSzPct val="100000"/>
              <a:buFont typeface="Arial"/>
              <a:buChar char="•"/>
              <a:defRPr sz="5723">
                <a:solidFill>
                  <a:srgbClr val="000000"/>
                </a:solidFill>
              </a:defRPr>
            </a:lvl1pPr>
          </a:lstStyle>
          <a:p>
            <a:pPr marL="620845" indent="-620845" algn="l" defTabSz="827795">
              <a:spcBef>
                <a:spcPts val="1300"/>
              </a:spcBef>
              <a:buSzPct val="100000"/>
              <a:buFont typeface="Arial"/>
              <a:buChar char="•"/>
              <a:defRPr sz="5723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74742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446021" y="384494"/>
            <a:ext cx="9715501" cy="1600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52960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"/>
          <p:cNvSpPr>
            <a:spLocks noGrp="1"/>
          </p:cNvSpPr>
          <p:nvPr>
            <p:ph type="pic" idx="13"/>
          </p:nvPr>
        </p:nvSpPr>
        <p:spPr>
          <a:xfrm>
            <a:off x="1749106" y="0"/>
            <a:ext cx="10961374" cy="9601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27787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473799" y="382271"/>
            <a:ext cx="4211640" cy="1626871"/>
          </a:xfrm>
          <a:prstGeom prst="rect">
            <a:avLst/>
          </a:prstGeom>
        </p:spPr>
        <p:txBody>
          <a:bodyPr anchor="b"/>
          <a:lstStyle>
            <a:lvl1pPr algn="l">
              <a:defRPr sz="2775" b="1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23712" y="382274"/>
            <a:ext cx="5337810" cy="8274368"/>
          </a:xfrm>
          <a:prstGeom prst="rect">
            <a:avLst/>
          </a:prstGeom>
        </p:spPr>
        <p:txBody>
          <a:bodyPr/>
          <a:lstStyle>
            <a:lvl1pPr marL="480044" indent="-48004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93951" indent="-45389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709252" indent="-429132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430500" indent="-510318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3070561" indent="-510319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73798" y="2089152"/>
            <a:ext cx="4211640" cy="6567488"/>
          </a:xfrm>
          <a:prstGeom prst="rect">
            <a:avLst/>
          </a:prstGeom>
        </p:spPr>
        <p:txBody>
          <a:bodyPr/>
          <a:lstStyle>
            <a:lvl1pPr marL="672048" indent="-67204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</a:lstStyle>
          <a:p>
            <a:pPr marL="640046" indent="-640046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36410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3709353" y="6720842"/>
            <a:ext cx="7680960" cy="793435"/>
          </a:xfrm>
          <a:prstGeom prst="rect">
            <a:avLst/>
          </a:prstGeom>
        </p:spPr>
        <p:txBody>
          <a:bodyPr anchor="b"/>
          <a:lstStyle>
            <a:lvl1pPr algn="l">
              <a:defRPr sz="2775" b="1"/>
            </a:lvl1pPr>
          </a:lstStyle>
          <a:p>
            <a:r>
              <a:t>Title Text</a:t>
            </a:r>
          </a:p>
        </p:txBody>
      </p:sp>
      <p:sp>
        <p:nvSpPr>
          <p:cNvPr id="7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709353" y="702310"/>
            <a:ext cx="7680960" cy="57607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9353" y="7514273"/>
            <a:ext cx="7680960" cy="1126810"/>
          </a:xfrm>
          <a:prstGeom prst="rect">
            <a:avLst/>
          </a:prstGeom>
        </p:spPr>
        <p:txBody>
          <a:bodyPr/>
          <a:lstStyle>
            <a:lvl1pPr algn="l">
              <a:spcBef>
                <a:spcPts val="450"/>
              </a:spcBef>
              <a:defRPr sz="1950">
                <a:solidFill>
                  <a:srgbClr val="000000"/>
                </a:solidFill>
              </a:defRPr>
            </a:lvl1pPr>
            <a:lvl2pPr algn="l">
              <a:spcBef>
                <a:spcPts val="450"/>
              </a:spcBef>
              <a:defRPr sz="1950">
                <a:solidFill>
                  <a:srgbClr val="000000"/>
                </a:solidFill>
              </a:defRPr>
            </a:lvl2pPr>
            <a:lvl3pPr algn="l">
              <a:spcBef>
                <a:spcPts val="450"/>
              </a:spcBef>
              <a:defRPr sz="1950">
                <a:solidFill>
                  <a:srgbClr val="000000"/>
                </a:solidFill>
              </a:defRPr>
            </a:lvl3pPr>
            <a:lvl4pPr algn="l">
              <a:spcBef>
                <a:spcPts val="450"/>
              </a:spcBef>
              <a:defRPr sz="1950">
                <a:solidFill>
                  <a:srgbClr val="000000"/>
                </a:solidFill>
              </a:defRPr>
            </a:lvl4pPr>
            <a:lvl5pPr algn="l">
              <a:spcBef>
                <a:spcPts val="450"/>
              </a:spcBef>
              <a:defRPr sz="195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27852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5"/>
          <p:cNvSpPr>
            <a:spLocks noGrp="1"/>
          </p:cNvSpPr>
          <p:nvPr>
            <p:ph type="pic" idx="13"/>
          </p:nvPr>
        </p:nvSpPr>
        <p:spPr>
          <a:xfrm>
            <a:off x="1749106" y="0"/>
            <a:ext cx="10961374" cy="9601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57285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801600" cy="960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7" y="6818028"/>
            <a:ext cx="7483010" cy="188589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0101" y="8725769"/>
            <a:ext cx="334382" cy="3462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52936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801600" cy="960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801600" cy="960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73445" y="6608446"/>
            <a:ext cx="6921818" cy="1072518"/>
          </a:xfrm>
          <a:prstGeom prst="rect">
            <a:avLst/>
          </a:prstGeom>
        </p:spPr>
        <p:txBody>
          <a:bodyPr anchor="b"/>
          <a:lstStyle>
            <a:lvl1pPr algn="l" defTabSz="1280122">
              <a:lnSpc>
                <a:spcPct val="90000"/>
              </a:lnSpc>
              <a:defRPr sz="3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3447" y="7680961"/>
            <a:ext cx="6921815" cy="844551"/>
          </a:xfrm>
          <a:prstGeom prst="rect">
            <a:avLst/>
          </a:prstGeom>
        </p:spPr>
        <p:txBody>
          <a:bodyPr/>
          <a:lstStyle>
            <a:lvl1pPr algn="l" defTabSz="1280122">
              <a:lnSpc>
                <a:spcPct val="90000"/>
              </a:lnSpc>
              <a:spcBef>
                <a:spcPts val="1350"/>
              </a:spcBef>
              <a:defRPr sz="3300">
                <a:solidFill>
                  <a:srgbClr val="63B1F7"/>
                </a:solidFill>
              </a:defRPr>
            </a:lvl1pPr>
            <a:lvl2pPr algn="l" defTabSz="1280122">
              <a:lnSpc>
                <a:spcPct val="90000"/>
              </a:lnSpc>
              <a:spcBef>
                <a:spcPts val="1350"/>
              </a:spcBef>
              <a:defRPr sz="3300">
                <a:solidFill>
                  <a:srgbClr val="63B1F7"/>
                </a:solidFill>
              </a:defRPr>
            </a:lvl2pPr>
            <a:lvl3pPr algn="l" defTabSz="1280122">
              <a:lnSpc>
                <a:spcPct val="90000"/>
              </a:lnSpc>
              <a:spcBef>
                <a:spcPts val="1350"/>
              </a:spcBef>
              <a:defRPr sz="3300">
                <a:solidFill>
                  <a:srgbClr val="63B1F7"/>
                </a:solidFill>
              </a:defRPr>
            </a:lvl3pPr>
            <a:lvl4pPr algn="l" defTabSz="1280122">
              <a:lnSpc>
                <a:spcPct val="90000"/>
              </a:lnSpc>
              <a:spcBef>
                <a:spcPts val="1350"/>
              </a:spcBef>
              <a:defRPr sz="3300">
                <a:solidFill>
                  <a:srgbClr val="63B1F7"/>
                </a:solidFill>
              </a:defRPr>
            </a:lvl4pPr>
            <a:lvl5pPr algn="l" defTabSz="1280122">
              <a:lnSpc>
                <a:spcPct val="90000"/>
              </a:lnSpc>
              <a:spcBef>
                <a:spcPts val="1350"/>
              </a:spcBef>
              <a:defRPr sz="3300">
                <a:solidFill>
                  <a:srgbClr val="63B1F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79095" y="8981360"/>
            <a:ext cx="342397" cy="346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A5C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8827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446021" y="384493"/>
            <a:ext cx="9715501" cy="1600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12620" y="2149157"/>
            <a:ext cx="4831080" cy="895669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1000"/>
              </a:spcBef>
              <a:defRPr sz="4400" b="1">
                <a:solidFill>
                  <a:srgbClr val="000000"/>
                </a:solidFill>
              </a:defRPr>
            </a:lvl1pPr>
            <a:lvl2pPr algn="l">
              <a:spcBef>
                <a:spcPts val="1000"/>
              </a:spcBef>
              <a:defRPr sz="4400" b="1">
                <a:solidFill>
                  <a:srgbClr val="000000"/>
                </a:solidFill>
              </a:defRPr>
            </a:lvl2pPr>
            <a:lvl3pPr algn="l">
              <a:spcBef>
                <a:spcPts val="1000"/>
              </a:spcBef>
              <a:defRPr sz="4400" b="1">
                <a:solidFill>
                  <a:srgbClr val="000000"/>
                </a:solidFill>
              </a:defRPr>
            </a:lvl3pPr>
            <a:lvl4pPr algn="l">
              <a:spcBef>
                <a:spcPts val="1000"/>
              </a:spcBef>
              <a:defRPr sz="4400" b="1">
                <a:solidFill>
                  <a:srgbClr val="000000"/>
                </a:solidFill>
              </a:defRPr>
            </a:lvl4pPr>
            <a:lvl5pPr algn="l">
              <a:spcBef>
                <a:spcPts val="1000"/>
              </a:spcBef>
              <a:defRPr sz="4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15152" y="2149157"/>
            <a:ext cx="5246373" cy="895669"/>
          </a:xfrm>
          <a:prstGeom prst="rect">
            <a:avLst/>
          </a:prstGeom>
        </p:spPr>
        <p:txBody>
          <a:bodyPr anchor="b"/>
          <a:lstStyle/>
          <a:p>
            <a:pPr marL="620845" indent="-620845" algn="l" defTabSz="827795">
              <a:spcBef>
                <a:spcPts val="1300"/>
              </a:spcBef>
              <a:buSzPct val="100000"/>
              <a:buFont typeface="Arial"/>
              <a:buChar char="•"/>
              <a:defRPr sz="5723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982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3839-4AC5-7007-CDD0-163E38345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3BFFE-7AB8-86D4-A292-DAF35DA24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D2E6D-3CF6-7120-9BA3-821540F0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3D696-5F26-904A-1EA0-BA8CAA36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72975-3CB4-CD16-2233-E3D97EF4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11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EE53-C138-4C68-AA7B-088EAA5E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D863-4B3E-E118-74CB-57A671A61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FB9E4-5E3E-5793-F1A2-D9526633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A6232-C6B6-BEC9-8E0E-AF413A75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2E709-598B-B33F-18BD-A709E842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92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0395-E079-E2C2-74D2-7B462EC3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3EB20-0A12-865D-2E37-02495D3C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98D3A-3CD8-9BCA-C8AD-32FC6A39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0DC52-1CE9-C0EE-A2F4-1464791C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CEC0B-3425-959D-43D4-5BFE26E2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35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C677-BD49-A3D8-96A7-BC59EB69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CCB7-B05F-B9DD-77E8-38F4C0AAE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6625A-890B-9988-0F19-2406FA12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CC12C-F973-0D4C-DA20-7493D77B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B28A5-F830-5100-07BA-70D77E1E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974C1-5E5B-255E-91D5-403E98F9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77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7BC4-E68E-D623-20D3-A19EB6D3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C0EC7-5C1B-55FD-02E7-6CDC8C9FB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9AD48-97E2-75D3-B90C-91ED11C59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7BF4C-6E56-57B2-DE95-938E0E053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9A5A0-C4BC-118E-79CC-0C738579B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E43E1-8FD5-D5B9-DE37-C219A64D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C6EDA-2EE3-934B-9769-BE74DFDB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4FC1-174C-2777-3DF4-81E85B54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43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BA91-FA86-8BB3-BCA2-0576F4A0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7F2E7-725D-E4E7-8D10-CFDCE682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07ADB-B3ED-5DDF-CB94-ABC87F68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4DDF9-A7ED-7F60-4BF0-5B430D59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8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EDE70-8A50-980F-DBDD-D5573765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B6F91-B1F1-A279-5908-7E7473EF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BD3A7-30CC-CD00-4BE9-9A82A8FE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81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2DA3-7102-234D-6CA6-9C2E4CA6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D570-F395-60C2-5CC7-EB79CA40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A8164-845A-0721-5CDC-A31E695F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23ACD-BB06-A29E-3883-C4B8DD6B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0ECD8-2EC8-CBAC-F6AF-F9B058C4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E5DF4-14BB-C8C6-A09A-F8903F29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29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6550-05BF-4B52-6764-CB1FBA03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7A44E-B357-DAD2-A289-31F1229E3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4085D-5F15-BF1D-3764-993E335A8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4050A-1F21-3CA4-4BD3-64F93233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7939-52F3-5DDB-24DE-E4E32337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E2BF1-6BB1-2147-0FD1-461FCA37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446021" y="384493"/>
            <a:ext cx="9715501" cy="1600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7249-E705-4DF3-E13C-438C5A7F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BB2D6-D1D8-9D8E-BB99-754995495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FEC4-7261-52F4-D0A2-AA69A0E4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3CEF-1DC3-7A05-E1F9-1DADACE8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FA868-02B7-647E-40F0-A73FE33B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75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AED49-B69F-49A4-CA0C-ED82FEE8C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82C2E-BE38-819B-34A3-C29CB94D2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C1B2D-F2CE-3EEB-3B80-65E7EAD7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B2FF5-38E1-910A-CB4A-62B02FEE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BD0CE-C76D-7D94-7186-166269F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62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781" y="0"/>
            <a:ext cx="12842718" cy="9598700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7019" y="2619584"/>
            <a:ext cx="7156452" cy="2121746"/>
          </a:xfrm>
        </p:spPr>
        <p:txBody>
          <a:bodyPr anchor="b">
            <a:noAutofit/>
          </a:bodyPr>
          <a:lstStyle>
            <a:lvl1pPr algn="ctr">
              <a:defRPr sz="567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7019" y="5120636"/>
            <a:ext cx="7156452" cy="1849123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394" y="7052728"/>
            <a:ext cx="942340" cy="391160"/>
          </a:xfrm>
        </p:spPr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7017" y="7052728"/>
            <a:ext cx="5475367" cy="3911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4746" y="7052728"/>
            <a:ext cx="578725" cy="391160"/>
          </a:xfrm>
        </p:spPr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27019" y="4930983"/>
            <a:ext cx="71564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7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65977" y="3390052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56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823" y="2453648"/>
            <a:ext cx="8566622" cy="2551520"/>
          </a:xfrm>
        </p:spPr>
        <p:txBody>
          <a:bodyPr anchor="b">
            <a:normAutofit/>
          </a:bodyPr>
          <a:lstStyle>
            <a:lvl1pPr algn="ctr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820" y="5384472"/>
            <a:ext cx="8566625" cy="1336366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13359" y="5194819"/>
            <a:ext cx="85715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53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65977" y="3390052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3371" y="3584448"/>
            <a:ext cx="4954219" cy="463417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0411" y="3584448"/>
            <a:ext cx="4954219" cy="463417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25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721946"/>
            <a:ext cx="4954219" cy="806767"/>
          </a:xfrm>
        </p:spPr>
        <p:txBody>
          <a:bodyPr anchor="b">
            <a:noAutofit/>
          </a:bodyPr>
          <a:lstStyle>
            <a:lvl1pPr marL="0" indent="0">
              <a:spcBef>
                <a:spcPts val="706"/>
              </a:spcBef>
              <a:spcAft>
                <a:spcPts val="630"/>
              </a:spcAft>
              <a:buNone/>
              <a:defRPr sz="2940" b="0">
                <a:solidFill>
                  <a:schemeClr val="accent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170" y="4540568"/>
            <a:ext cx="4954219" cy="36856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9704" y="3721946"/>
            <a:ext cx="4954219" cy="806767"/>
          </a:xfrm>
        </p:spPr>
        <p:txBody>
          <a:bodyPr anchor="b">
            <a:noAutofit/>
          </a:bodyPr>
          <a:lstStyle>
            <a:lvl1pPr marL="0" indent="0">
              <a:spcBef>
                <a:spcPts val="706"/>
              </a:spcBef>
              <a:spcAft>
                <a:spcPts val="630"/>
              </a:spcAft>
              <a:buNone/>
              <a:defRPr sz="2940" b="0">
                <a:solidFill>
                  <a:schemeClr val="accent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9704" y="4540568"/>
            <a:ext cx="4954219" cy="36856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65977" y="3390052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94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5977" y="3390052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799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84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502" y="1943948"/>
            <a:ext cx="3904378" cy="1920240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2" y="1374984"/>
            <a:ext cx="5742939" cy="685122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8502" y="4243491"/>
            <a:ext cx="3904378" cy="3413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65977" y="4077546"/>
            <a:ext cx="369022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"/>
          <p:cNvSpPr>
            <a:spLocks noGrp="1"/>
          </p:cNvSpPr>
          <p:nvPr>
            <p:ph type="pic" idx="13"/>
          </p:nvPr>
        </p:nvSpPr>
        <p:spPr>
          <a:xfrm>
            <a:off x="1749106" y="0"/>
            <a:ext cx="10961374" cy="9601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69" y="2637365"/>
            <a:ext cx="6553907" cy="1920240"/>
          </a:xfrm>
        </p:spPr>
        <p:txBody>
          <a:bodyPr anchor="b">
            <a:normAutofit/>
          </a:bodyPr>
          <a:lstStyle>
            <a:lvl1pPr algn="ctr">
              <a:defRPr sz="29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99573" y="1457960"/>
            <a:ext cx="3216514" cy="668528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169" y="4557605"/>
            <a:ext cx="6553907" cy="2560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81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1" y="6741581"/>
            <a:ext cx="10090149" cy="793433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3498" y="1457959"/>
            <a:ext cx="10611271" cy="467021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171" y="7535014"/>
            <a:ext cx="10090149" cy="691197"/>
          </a:xfrm>
        </p:spPr>
        <p:txBody>
          <a:bodyPr>
            <a:normAutofit/>
          </a:bodyPr>
          <a:lstStyle>
            <a:lvl1pPr marL="0" indent="0" algn="ctr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9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061" y="1374985"/>
            <a:ext cx="10072369" cy="4136815"/>
          </a:xfrm>
        </p:spPr>
        <p:txBody>
          <a:bodyPr anchor="ctr">
            <a:normAutofit/>
          </a:bodyPr>
          <a:lstStyle>
            <a:lvl1pPr algn="ctr">
              <a:defRPr sz="33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061" y="6080759"/>
            <a:ext cx="10072369" cy="2145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65977" y="5796279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589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24" y="1374985"/>
            <a:ext cx="9761218" cy="3318935"/>
          </a:xfrm>
        </p:spPr>
        <p:txBody>
          <a:bodyPr anchor="ctr">
            <a:normAutofit/>
          </a:bodyPr>
          <a:lstStyle>
            <a:lvl1pPr algn="ctr">
              <a:defRPr sz="336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8553" y="4693920"/>
            <a:ext cx="9281162" cy="81788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0"/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6080759"/>
            <a:ext cx="10090149" cy="2145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05114" y="1231946"/>
            <a:ext cx="640080" cy="818686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30280" y="3959018"/>
            <a:ext cx="640080" cy="818686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 algn="r"/>
            <a:r>
              <a:rPr lang="en-US" sz="8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65977" y="5796279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0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2" y="4632013"/>
            <a:ext cx="10090151" cy="2056320"/>
          </a:xfrm>
        </p:spPr>
        <p:txBody>
          <a:bodyPr anchor="b">
            <a:normAutofit/>
          </a:bodyPr>
          <a:lstStyle>
            <a:lvl1pPr algn="l">
              <a:defRPr sz="33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6688333"/>
            <a:ext cx="10090151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29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24" y="1374985"/>
            <a:ext cx="9761218" cy="3141135"/>
          </a:xfrm>
        </p:spPr>
        <p:txBody>
          <a:bodyPr anchor="ctr">
            <a:normAutofit/>
          </a:bodyPr>
          <a:lstStyle>
            <a:lvl1pPr algn="ctr">
              <a:defRPr sz="336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360171" y="5095037"/>
            <a:ext cx="10090151" cy="124175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6341534"/>
            <a:ext cx="10090151" cy="188468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05114" y="1231946"/>
            <a:ext cx="640080" cy="818686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0280" y="3638966"/>
            <a:ext cx="640080" cy="818686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 algn="r"/>
            <a:r>
              <a:rPr lang="en-US" sz="8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65977" y="4800600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300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1" y="1374985"/>
            <a:ext cx="10090149" cy="314113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360171" y="5082235"/>
            <a:ext cx="10090151" cy="117774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6258559"/>
            <a:ext cx="10090154" cy="1967654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65977" y="4800600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54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5977" y="3390052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463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9324" y="1374984"/>
            <a:ext cx="1985440" cy="68512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0169" y="1374985"/>
            <a:ext cx="7804676" cy="6851228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9307085" y="1386840"/>
            <a:ext cx="0" cy="682752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46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473799" y="382270"/>
            <a:ext cx="4211640" cy="1626872"/>
          </a:xfrm>
          <a:prstGeom prst="rect">
            <a:avLst/>
          </a:prstGeom>
        </p:spPr>
        <p:txBody>
          <a:bodyPr anchor="b"/>
          <a:lstStyle>
            <a:lvl1pPr algn="l">
              <a:defRPr sz="3700" b="1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23712" y="382273"/>
            <a:ext cx="5337810" cy="8274368"/>
          </a:xfrm>
          <a:prstGeom prst="rect">
            <a:avLst/>
          </a:prstGeom>
        </p:spPr>
        <p:txBody>
          <a:bodyPr/>
          <a:lstStyle>
            <a:lvl1pPr marL="640046" indent="-640046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458572" indent="-605174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2278957" indent="-57216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3240602" indent="-68041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4094000" indent="-680411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73798" y="2089151"/>
            <a:ext cx="4211640" cy="6567488"/>
          </a:xfrm>
          <a:prstGeom prst="rect">
            <a:avLst/>
          </a:prstGeom>
        </p:spPr>
        <p:txBody>
          <a:bodyPr/>
          <a:lstStyle/>
          <a:p>
            <a:pPr marL="640046" indent="-640046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5"/>
          <p:cNvSpPr>
            <a:spLocks noGrp="1"/>
          </p:cNvSpPr>
          <p:nvPr>
            <p:ph type="pic" idx="13"/>
          </p:nvPr>
        </p:nvSpPr>
        <p:spPr>
          <a:xfrm>
            <a:off x="1749106" y="0"/>
            <a:ext cx="10961374" cy="9601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801600" cy="960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7" y="6818027"/>
            <a:ext cx="7483010" cy="188589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90943" y="8694005"/>
            <a:ext cx="383539" cy="40977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" y="0"/>
            <a:ext cx="2589854" cy="960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4925"/>
            <a:ext cx="2589853" cy="9601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920238" y="2982597"/>
            <a:ext cx="10241283" cy="205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920238" y="5440679"/>
            <a:ext cx="10241283" cy="2453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77983" y="8949596"/>
            <a:ext cx="383539" cy="40977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709" r:id="rId11"/>
  </p:sldLayoutIdLst>
  <p:transition spd="med"/>
  <p:txStyles>
    <p:titleStyle>
      <a:lvl1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1pPr>
      <a:lvl2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2pPr>
      <a:lvl3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3pPr>
      <a:lvl4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4pPr>
      <a:lvl5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5pPr>
      <a:lvl6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6pPr>
      <a:lvl7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7pPr>
      <a:lvl8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8pPr>
      <a:lvl9pPr marL="0" marR="0" indent="0" algn="ctr" defTabSz="8533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9pPr>
    </p:titleStyle>
    <p:bodyStyle>
      <a:lvl1pPr marL="0" marR="0" indent="0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1pPr>
      <a:lvl2pPr marL="0" marR="0" indent="0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2pPr>
      <a:lvl3pPr marL="0" marR="0" indent="0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3pPr>
      <a:lvl4pPr marL="0" marR="0" indent="0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4pPr>
      <a:lvl5pPr marL="0" marR="0" indent="0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5pPr>
      <a:lvl6pPr marL="4947398" marR="0" indent="-680411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6pPr>
      <a:lvl7pPr marL="5800795" marR="0" indent="-680411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7pPr>
      <a:lvl8pPr marL="6654193" marR="0" indent="-680411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8pPr>
      <a:lvl9pPr marL="7507589" marR="0" indent="-680411" algn="ctr" defTabSz="853397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59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9pPr>
    </p:bodyStyle>
    <p:otherStyle>
      <a:lvl1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1pPr>
      <a:lvl2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2pPr>
      <a:lvl3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3pPr>
      <a:lvl4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4pPr>
      <a:lvl5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5pPr>
      <a:lvl6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6pPr>
      <a:lvl7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7pPr>
      <a:lvl8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8pPr>
      <a:lvl9pPr marL="0" marR="0" indent="0" algn="r" defTabSz="1075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12702" y="1363135"/>
            <a:ext cx="9199484" cy="98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9199484" cy="478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760" y="8948574"/>
            <a:ext cx="1040129" cy="426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166" y="8948574"/>
            <a:ext cx="4052785" cy="426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870168" y="414021"/>
            <a:ext cx="880109" cy="1074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4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80060" rtl="0" eaLnBrk="1" latinLnBrk="0" hangingPunct="1">
        <a:spcBef>
          <a:spcPct val="0"/>
        </a:spcBef>
        <a:buNone/>
        <a:defRPr sz="378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9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7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" y="0"/>
            <a:ext cx="2589854" cy="960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24927"/>
            <a:ext cx="2589853" cy="9601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920240" y="2982598"/>
            <a:ext cx="10241283" cy="205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920240" y="5440681"/>
            <a:ext cx="10241283" cy="245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7141" y="8981360"/>
            <a:ext cx="334382" cy="34624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65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04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spd="med"/>
  <p:txStyles>
    <p:titleStyle>
      <a:lvl1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1pPr>
      <a:lvl2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2pPr>
      <a:lvl3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3pPr>
      <a:lvl4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4pPr>
      <a:lvl5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5pPr>
      <a:lvl6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6pPr>
      <a:lvl7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7pPr>
      <a:lvl8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8pPr>
      <a:lvl9pPr marL="0" marR="0" indent="0" algn="ctr" defTabSz="6400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50" b="0" i="0" u="none" strike="noStrike" cap="none" spc="0" baseline="0">
          <a:solidFill>
            <a:srgbClr val="000000"/>
          </a:solidFill>
          <a:uFillTx/>
          <a:latin typeface="Roboto Condensed"/>
          <a:ea typeface="Roboto Condensed"/>
          <a:cs typeface="Roboto Condensed"/>
          <a:sym typeface="Roboto Condensed"/>
        </a:defRPr>
      </a:lvl9pPr>
    </p:titleStyle>
    <p:bodyStyle>
      <a:lvl1pPr marL="0" marR="0" indent="0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Tx/>
        <a:buFontTx/>
        <a:buNone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1pPr>
      <a:lvl2pPr marL="0" marR="0" indent="0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Tx/>
        <a:buFontTx/>
        <a:buNone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2pPr>
      <a:lvl3pPr marL="0" marR="0" indent="0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Tx/>
        <a:buFontTx/>
        <a:buNone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3pPr>
      <a:lvl4pPr marL="0" marR="0" indent="0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Tx/>
        <a:buFontTx/>
        <a:buNone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4pPr>
      <a:lvl5pPr marL="0" marR="0" indent="0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Tx/>
        <a:buFontTx/>
        <a:buNone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5pPr>
      <a:lvl6pPr marL="3710622" marR="0" indent="-510319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Pct val="100000"/>
        <a:buFontTx/>
        <a:buChar char="•"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6pPr>
      <a:lvl7pPr marL="4350683" marR="0" indent="-510319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Pct val="100000"/>
        <a:buFontTx/>
        <a:buChar char="•"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7pPr>
      <a:lvl8pPr marL="4990745" marR="0" indent="-510319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Pct val="100000"/>
        <a:buFontTx/>
        <a:buChar char="•"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8pPr>
      <a:lvl9pPr marL="5630805" marR="0" indent="-510319" algn="ctr" defTabSz="640060" rtl="0" latinLnBrk="0">
        <a:lnSpc>
          <a:spcPct val="100000"/>
        </a:lnSpc>
        <a:spcBef>
          <a:spcPts val="1050"/>
        </a:spcBef>
        <a:spcAft>
          <a:spcPts val="0"/>
        </a:spcAft>
        <a:buClrTx/>
        <a:buSzPct val="100000"/>
        <a:buFontTx/>
        <a:buChar char="•"/>
        <a:tabLst/>
        <a:defRPr sz="4425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Palatino Linotype"/>
        </a:defRPr>
      </a:lvl9pPr>
    </p:bodyStyle>
    <p:otherStyle>
      <a:lvl1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1pPr>
      <a:lvl2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2pPr>
      <a:lvl3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3pPr>
      <a:lvl4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4pPr>
      <a:lvl5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5pPr>
      <a:lvl6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6pPr>
      <a:lvl7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7pPr>
      <a:lvl8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8pPr>
      <a:lvl9pPr marL="0" marR="0" indent="0" algn="r" defTabSz="80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4E5D2-83DB-B7CB-FA1C-674C3DE0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1ED3-35DA-20C8-4D9F-4D7E2EC2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5494E-D18B-89CF-2F18-3DC88BCC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E7CB-CB56-469B-B12F-557D52DF6F0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110DD-7564-9EB4-E359-B1459491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3D68-28F4-855F-7B64-19CA43109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68DF-719B-4339-97C9-53DF5CD53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5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523" y="0"/>
            <a:ext cx="12841460" cy="9598700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0172" y="1374985"/>
            <a:ext cx="10081256" cy="1825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3579705"/>
            <a:ext cx="10081256" cy="4646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1376" y="8356600"/>
            <a:ext cx="1680210" cy="391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B78535-C93C-46F7-B3CB-C0AE51751A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171" y="8356600"/>
            <a:ext cx="7671195" cy="391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597" y="8356600"/>
            <a:ext cx="569832" cy="391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CCEA57-295F-4027-96D1-8A9CA2DAE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0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80060" rtl="0" eaLnBrk="1" latinLnBrk="0" hangingPunct="1">
        <a:spcBef>
          <a:spcPct val="0"/>
        </a:spcBef>
        <a:buNone/>
        <a:defRPr sz="462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03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6015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20203" indent="-180023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00263" indent="-180023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.uk/GCSE-9-1-Geography-Revision-Guide/dp/0198423462?ref_=ast_sto_dp" TargetMode="External"/><Relationship Id="rId3" Type="http://schemas.openxmlformats.org/officeDocument/2006/relationships/hyperlink" Target="https://www.gcsepod.com/" TargetMode="External"/><Relationship Id="rId7" Type="http://schemas.openxmlformats.org/officeDocument/2006/relationships/hyperlink" Target="https://www.internetgeography.net/aqa-gcse-geography/" TargetMode="External"/><Relationship Id="rId2" Type="http://schemas.openxmlformats.org/officeDocument/2006/relationships/hyperlink" Target="https://senecalearning.com/en-GB/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ww.coolgeography.co.uk/" TargetMode="External"/><Relationship Id="rId5" Type="http://schemas.openxmlformats.org/officeDocument/2006/relationships/hyperlink" Target="https://timeforgeography.co.uk/" TargetMode="External"/><Relationship Id="rId4" Type="http://schemas.openxmlformats.org/officeDocument/2006/relationships/hyperlink" Target="https://mrshumanities.com/category/resources/geography-resources/" TargetMode="External"/><Relationship Id="rId9" Type="http://schemas.openxmlformats.org/officeDocument/2006/relationships/hyperlink" Target="https://www.cgpbooks.co.uk/secondary-books/gcse/humanities/geography/gas42-gcse-geography-aqa-complete-revis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sat.sharepoint.com/sites/Section_GAT-2022-11E-Be1/_layouts/OneNote.aspx?id=%2Fsites%2FSection_GAT-2022-11E-Be1%2FSiteAssets%2FBelief%20%20Ethics%2011E-Be1%202022%20Notebook&amp;wd=target%28_Content%20Library%2FWAGOLLS.one%7CFBA54CFE-826B-444F-902B-7D253C14C502%2F%29%20onenote:https://gsat.sharepoint.com/sites/Section_GAT-2022-11E-Be1/SiteAssets/Belief%20%20Ethics%2011E-Be1%202022%20Notebook/_Content%20Library/WAGOLLS.one#section-id={FBA54CFE-826B-444F-902B-7D253C14C502}&amp;end" TargetMode="External"/><Relationship Id="rId2" Type="http://schemas.openxmlformats.org/officeDocument/2006/relationships/hyperlink" Target="https://gsat.sharepoint.com/sites/Section_GAT-2022-11E-Be1/_layouts/OneNote.aspx?id=%2Fsites%2FSection_GAT-2022-11E-Be1%2FSiteAssets%2FBelief%20%20Ethics%2011E-Be1%202022%20Notebook&amp;wd=target%28_Content%20Library%2FPast%20Papers%20and%20Markschemes.one%7CAB539C8C-20B2-4E51-BC7D-8B6088E09A7D%2F%29%20onenote:https://gsat.sharepoint.com/sites/Section_GAT-2022-11E-Be1/SiteAssets/Belief%20%20Ethics%2011E-Be1%202022%20Notebook/_Content%20Library/Past%20Papers%20and%20Markschemes.one#section-id={AB539C8C-20B2-4E51-BC7D-8B6088E09A7D}&amp;end" TargetMode="Externa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aqa.org.uk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lsborough.northants.sch.uk/curriculum/exam-information/intervention-timetables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De6JDlcjU?feature=oembed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guilsborough.northants.sch.uk/curriculum/exam-information/exam-resources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teams.microsoft.com/l/team/19%3AGKh5NVZEKbx9EM87vBaUpCNNOIvL-PprPynFUttoeik1%40thread.tacv2/conversations?groupId=4fb02bd5-bf75-4984-8087-2f05fef97958&amp;tenantId=7329bdb4-7ed5-435c-ba6f-807119dec5ad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LDe6JDlcj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uilsborough.northants.sch.uk/curriculum/exam-inform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2"/>
          <p:cNvSpPr txBox="1"/>
          <p:nvPr/>
        </p:nvSpPr>
        <p:spPr>
          <a:xfrm>
            <a:off x="419100" y="952499"/>
            <a:ext cx="12382500" cy="729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7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3800" dirty="0"/>
              <a:t>Year 11 Information Evening</a:t>
            </a:r>
            <a:endParaRPr sz="13800" dirty="0"/>
          </a:p>
          <a:p>
            <a:pPr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 lang="en-GB" sz="5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F093-47D7-5B41-DF60-BC31EA77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756F-D48C-DFC7-8DF9-B7AA4935E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May 24</a:t>
            </a:r>
            <a:r>
              <a:rPr lang="en-GB" baseline="30000" dirty="0"/>
              <a:t>th</a:t>
            </a:r>
            <a:r>
              <a:rPr lang="en-GB" dirty="0"/>
              <a:t> is the last day that students must attend</a:t>
            </a:r>
          </a:p>
          <a:p>
            <a:r>
              <a:rPr lang="en-GB" dirty="0"/>
              <a:t>As this is the last day before half term and no exams take place that day students will be allowed to leave at 12.15pm with permission.</a:t>
            </a:r>
          </a:p>
          <a:p>
            <a:r>
              <a:rPr lang="en-GB" dirty="0"/>
              <a:t>Students will have their leaving assembly, food and fun!</a:t>
            </a:r>
          </a:p>
          <a:p>
            <a:r>
              <a:rPr lang="en-GB" dirty="0"/>
              <a:t>After half term, permission will also be needed for students to be able to leave school after an exam.</a:t>
            </a:r>
          </a:p>
          <a:p>
            <a:r>
              <a:rPr lang="en-GB" dirty="0"/>
              <a:t>Students can remain in school on the last day or after the holiday and will be supervised in dedicated study areas</a:t>
            </a:r>
          </a:p>
          <a:p>
            <a:r>
              <a:rPr lang="en-GB" dirty="0"/>
              <a:t>Revision sessions will continue to be run during this time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9866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C8B5-E7DD-DC50-D290-7D7C9969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Results and Enrolment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B61F-9A94-9042-78FD-D89E3B76F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GCSE Results and 6</a:t>
            </a:r>
            <a:r>
              <a:rPr lang="en-GB" baseline="30000" dirty="0"/>
              <a:t>th</a:t>
            </a:r>
            <a:r>
              <a:rPr lang="en-GB" dirty="0"/>
              <a:t> Form admission day is </a:t>
            </a:r>
            <a:r>
              <a:rPr lang="en-GB"/>
              <a:t>on 22</a:t>
            </a:r>
            <a:r>
              <a:rPr lang="en-GB" baseline="30000"/>
              <a:t>nd</a:t>
            </a:r>
            <a:r>
              <a:rPr lang="en-GB"/>
              <a:t> August</a:t>
            </a:r>
            <a:endParaRPr lang="en-GB" dirty="0"/>
          </a:p>
          <a:p>
            <a:r>
              <a:rPr lang="en-GB" dirty="0"/>
              <a:t>Results will be available to collect between 9.00 am and 12.00 pm</a:t>
            </a:r>
          </a:p>
          <a:p>
            <a:r>
              <a:rPr lang="en-GB" dirty="0"/>
              <a:t>Permission in writing and photo ID will be needed if someone other than the student is collecting their results</a:t>
            </a:r>
          </a:p>
          <a:p>
            <a:r>
              <a:rPr lang="en-GB" dirty="0"/>
              <a:t>Admission to 6</a:t>
            </a:r>
            <a:r>
              <a:rPr lang="en-GB" baseline="30000" dirty="0"/>
              <a:t>th</a:t>
            </a:r>
            <a:r>
              <a:rPr lang="en-GB" dirty="0"/>
              <a:t> form will happen at the same time. </a:t>
            </a:r>
          </a:p>
          <a:p>
            <a:r>
              <a:rPr lang="en-GB" dirty="0"/>
              <a:t>Our careers advisor will be present to assist any students that need help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7283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3424-E966-3417-9EE1-A4679AD988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Global Faculty </a:t>
            </a:r>
            <a:br>
              <a:rPr lang="en-GB" dirty="0"/>
            </a:br>
            <a:r>
              <a:rPr lang="en-GB" dirty="0"/>
              <a:t>Year 11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FE7D3-3CDC-140F-27C0-DD60751E8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29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5E8A-1229-32DC-EFC1-84DA3450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52" y="1272735"/>
            <a:ext cx="11041380" cy="1391841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E841-C926-CC64-3987-A2258EE9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14" y="2354234"/>
            <a:ext cx="11669338" cy="51617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How to revise?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10 minutes every day= pick one mini section to read from revision booklet= </a:t>
            </a:r>
            <a:r>
              <a:rPr lang="en-GB"/>
              <a:t>America,</a:t>
            </a:r>
            <a:r>
              <a:rPr lang="en-GB" dirty="0" err="1"/>
              <a:t>War,Medicine,Eliz</a:t>
            </a:r>
            <a:endParaRPr lang="en-GB" dirty="0"/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10 minutes every day =Looking over the video revision list- focus on the topics you cannot remember much 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Full exam paper timed closed book – once a month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One exam Q timed each week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Exam paper and/or Yoda/Gandalf booklet Qs each week to help structure</a:t>
            </a:r>
          </a:p>
          <a:p>
            <a:r>
              <a:rPr lang="en-GB" dirty="0"/>
              <a:t>5 minutes a day – memory help using </a:t>
            </a:r>
            <a:r>
              <a:rPr lang="en-GB" dirty="0" err="1"/>
              <a:t>seneca</a:t>
            </a:r>
            <a:r>
              <a:rPr lang="en-GB" dirty="0"/>
              <a:t> or Quizlet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websites/resources?</a:t>
            </a:r>
          </a:p>
          <a:p>
            <a:pPr marL="0" indent="0">
              <a:buNone/>
            </a:pPr>
            <a:r>
              <a:rPr lang="en-GB" dirty="0"/>
              <a:t>BBC Bitesize</a:t>
            </a:r>
          </a:p>
          <a:p>
            <a:pPr marL="0" indent="0">
              <a:buNone/>
            </a:pPr>
            <a:r>
              <a:rPr lang="en-GB" dirty="0"/>
              <a:t>GA revision booklet &amp; Quick revision guide</a:t>
            </a:r>
          </a:p>
          <a:p>
            <a:pPr marL="0" indent="0">
              <a:buNone/>
            </a:pPr>
            <a:r>
              <a:rPr lang="en-GB" dirty="0"/>
              <a:t>Source and Exam Q help sheets – 2 minutes each</a:t>
            </a:r>
          </a:p>
          <a:p>
            <a:pPr marL="0" indent="0">
              <a:buNone/>
            </a:pPr>
            <a:r>
              <a:rPr lang="en-GB" dirty="0"/>
              <a:t>Revision video list via staff</a:t>
            </a:r>
          </a:p>
          <a:p>
            <a:pPr marL="0" indent="0">
              <a:buNone/>
            </a:pPr>
            <a:r>
              <a:rPr lang="en-GB" dirty="0"/>
              <a:t>Mini Quiz PP on all aspects of the course via staff</a:t>
            </a:r>
          </a:p>
        </p:txBody>
      </p:sp>
    </p:spTree>
    <p:extLst>
      <p:ext uri="{BB962C8B-B14F-4D97-AF65-F5344CB8AC3E}">
        <p14:creationId xmlns:p14="http://schemas.microsoft.com/office/powerpoint/2010/main" val="334814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181C-E38E-54F5-5F24-DBEC7A5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3" y="1398862"/>
            <a:ext cx="10081256" cy="1369060"/>
          </a:xfrm>
        </p:spPr>
        <p:txBody>
          <a:bodyPr/>
          <a:lstStyle/>
          <a:p>
            <a:r>
              <a:rPr lang="en-GB" u="sng" dirty="0"/>
              <a:t>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169D-CB1D-B988-8C25-F51CD5AAE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082" y="2450406"/>
            <a:ext cx="5583728" cy="553766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3150" i="1" u="sng" dirty="0"/>
              <a:t>How to revise</a:t>
            </a:r>
          </a:p>
          <a:p>
            <a:r>
              <a:rPr lang="en-GB" sz="3150" dirty="0"/>
              <a:t>Revision calendar</a:t>
            </a:r>
          </a:p>
          <a:p>
            <a:r>
              <a:rPr lang="en-GB" sz="3150" dirty="0"/>
              <a:t>PLC’s (personal learning checklists) RAG</a:t>
            </a:r>
          </a:p>
          <a:p>
            <a:r>
              <a:rPr lang="en-GB" sz="3150" dirty="0"/>
              <a:t>Revision Clocks</a:t>
            </a:r>
          </a:p>
          <a:p>
            <a:r>
              <a:rPr lang="en-GB" sz="3150" dirty="0"/>
              <a:t>Knowledge Organisers</a:t>
            </a:r>
          </a:p>
          <a:p>
            <a:r>
              <a:rPr lang="en-GB" sz="3150" dirty="0"/>
              <a:t>Use your teachers to help address misconceptions</a:t>
            </a:r>
          </a:p>
          <a:p>
            <a:r>
              <a:rPr lang="en-GB" sz="3150" dirty="0"/>
              <a:t>Create flashcards with key words and answers on the back – ask family to test.</a:t>
            </a:r>
          </a:p>
          <a:p>
            <a:r>
              <a:rPr lang="en-GB" sz="3150" dirty="0"/>
              <a:t>Handing in extra exam practice questions</a:t>
            </a:r>
          </a:p>
          <a:p>
            <a:r>
              <a:rPr lang="en-GB" sz="3150" dirty="0"/>
              <a:t>Finding past papers, </a:t>
            </a:r>
            <a:r>
              <a:rPr lang="en-GB" sz="3150" dirty="0" err="1"/>
              <a:t>markschemes</a:t>
            </a:r>
            <a:r>
              <a:rPr lang="en-GB" sz="3150" dirty="0"/>
              <a:t> and examiner reports online</a:t>
            </a:r>
          </a:p>
          <a:p>
            <a:r>
              <a:rPr lang="en-GB" sz="3150" dirty="0"/>
              <a:t>Revision posters</a:t>
            </a:r>
          </a:p>
          <a:p>
            <a:r>
              <a:rPr lang="en-GB" sz="3150" dirty="0"/>
              <a:t>Listen to podcasts/watch </a:t>
            </a:r>
            <a:r>
              <a:rPr lang="en-GB" sz="3150" dirty="0" err="1"/>
              <a:t>youtube</a:t>
            </a:r>
            <a:r>
              <a:rPr lang="en-GB" sz="3150" dirty="0"/>
              <a:t> clips</a:t>
            </a:r>
          </a:p>
          <a:p>
            <a:r>
              <a:rPr lang="en-GB" sz="3150" dirty="0"/>
              <a:t>Making independent notes from your exercise book or revision guides</a:t>
            </a:r>
          </a:p>
          <a:p>
            <a:r>
              <a:rPr lang="en-GB" sz="3150" dirty="0"/>
              <a:t>Work with a friend/study group</a:t>
            </a:r>
          </a:p>
          <a:p>
            <a:r>
              <a:rPr lang="en-GB" sz="3150" dirty="0"/>
              <a:t>Create </a:t>
            </a:r>
            <a:r>
              <a:rPr lang="en-GB" sz="3150" dirty="0" err="1"/>
              <a:t>mindmaps</a:t>
            </a:r>
            <a:r>
              <a:rPr lang="en-GB" sz="3150" dirty="0"/>
              <a:t> and concept diagrams</a:t>
            </a:r>
          </a:p>
          <a:p>
            <a:r>
              <a:rPr lang="en-GB" sz="3150" dirty="0"/>
              <a:t>Watch relevant documentaries, especially about case studies.</a:t>
            </a:r>
          </a:p>
          <a:p>
            <a:r>
              <a:rPr lang="en-GB" sz="3150" dirty="0"/>
              <a:t>Dual coding information (diagrams, words and images of your learning)</a:t>
            </a:r>
          </a:p>
          <a:p>
            <a:r>
              <a:rPr lang="en-GB" sz="3150" dirty="0"/>
              <a:t>Take regular breaks</a:t>
            </a:r>
          </a:p>
          <a:p>
            <a:r>
              <a:rPr lang="en-GB" sz="3150" dirty="0"/>
              <a:t>Switch between topics and papers – Human to Physical </a:t>
            </a:r>
          </a:p>
          <a:p>
            <a:r>
              <a:rPr lang="en-GB" sz="3150" dirty="0"/>
              <a:t>Timed practice writing 9 marking answers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43581-FEBC-EA72-2C1D-D85788C07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767922"/>
            <a:ext cx="5440680" cy="4568905"/>
          </a:xfrm>
        </p:spPr>
        <p:txBody>
          <a:bodyPr>
            <a:normAutofit fontScale="40000" lnSpcReduction="20000"/>
          </a:bodyPr>
          <a:lstStyle/>
          <a:p>
            <a:r>
              <a:rPr lang="en-GB" i="1" u="sng" dirty="0"/>
              <a:t>Websites</a:t>
            </a: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https://senecalearning.com/en-GB/</a:t>
            </a:r>
            <a:r>
              <a:rPr lang="en-GB" dirty="0"/>
              <a:t>  Seneca</a:t>
            </a:r>
          </a:p>
          <a:p>
            <a:r>
              <a:rPr lang="en-GB" dirty="0">
                <a:hlinkClick r:id="rId3"/>
              </a:rPr>
              <a:t>https://www.gcsepod.com/</a:t>
            </a:r>
            <a:r>
              <a:rPr lang="en-GB" dirty="0"/>
              <a:t>  GCSE Pod</a:t>
            </a:r>
          </a:p>
          <a:p>
            <a:r>
              <a:rPr lang="en-GB" dirty="0">
                <a:hlinkClick r:id="rId4"/>
              </a:rPr>
              <a:t>https://mrshumanities.com/category/resources/geography-resources/</a:t>
            </a:r>
            <a:r>
              <a:rPr lang="en-GB" dirty="0"/>
              <a:t>  Mrs Humanities</a:t>
            </a:r>
          </a:p>
          <a:p>
            <a:r>
              <a:rPr lang="en-GB" dirty="0">
                <a:hlinkClick r:id="rId5"/>
              </a:rPr>
              <a:t>https://timeforgeography.co.uk/</a:t>
            </a:r>
            <a:r>
              <a:rPr lang="en-GB" dirty="0"/>
              <a:t> Time for Geography videos</a:t>
            </a:r>
          </a:p>
          <a:p>
            <a:r>
              <a:rPr lang="en-GB" dirty="0">
                <a:hlinkClick r:id="rId6"/>
              </a:rPr>
              <a:t>https://www.coolgeography.co.uk/</a:t>
            </a:r>
            <a:r>
              <a:rPr lang="en-GB" dirty="0"/>
              <a:t> Cool Geography</a:t>
            </a:r>
          </a:p>
          <a:p>
            <a:r>
              <a:rPr lang="en-GB" dirty="0">
                <a:hlinkClick r:id="rId7"/>
              </a:rPr>
              <a:t>https://www.internetgeography.net/aqa-gcse-geography/</a:t>
            </a:r>
            <a:r>
              <a:rPr lang="en-GB" dirty="0"/>
              <a:t> Internet Geography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Revision Guides</a:t>
            </a:r>
          </a:p>
          <a:p>
            <a:r>
              <a:rPr lang="en-GB" dirty="0">
                <a:hlinkClick r:id="rId8"/>
              </a:rPr>
              <a:t>https://www.amazon.co.uk/GCSE-9-1-Geography-Revision-Guide/dp/0198423462?ref_=ast_sto_dp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9"/>
              </a:rPr>
              <a:t>https://www.cgpbooks.co.uk/secondary-books/gcse/humanities/geography/gas42-gcse-geography-aqa-complete-revision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1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2875-C2B8-2EA6-DF57-7DBF462E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Beliefs and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C849-9743-D96E-C1CE-C9553E92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4" y="3294958"/>
            <a:ext cx="11220797" cy="43350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How to revise?</a:t>
            </a:r>
          </a:p>
          <a:p>
            <a:pPr marL="0" indent="0">
              <a:buNone/>
            </a:pPr>
            <a:r>
              <a:rPr lang="en-GB" dirty="0"/>
              <a:t>The methods below are steps that increase in detail: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Ensure you have a revision folder containing at least Revision Schedules and A3 summaries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Use the Revision Schedules for Paper 1 and Paper 2 to plan what to revise, when.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Use PowerPoint Revision Summary Diagrams for Paper 1 and Paper to remind you of the specification content for each paper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Use the A3 Topic Overviews to gain a basic understanding of each of the 8 topics.</a:t>
            </a:r>
          </a:p>
          <a:p>
            <a:pPr marL="840105" lvl="1" indent="-360045">
              <a:buFont typeface="Arial" panose="020B0604020202020204" pitchFamily="34" charset="0"/>
              <a:buChar char="•"/>
            </a:pPr>
            <a:r>
              <a:rPr lang="en-GB" dirty="0"/>
              <a:t>The knowledge contained here is sufficient to achieve Grade 3 if learned well.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Use Seneca to develop knowledge of key terms and concepts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Use the Oxford Revision Guide to revise each topic.</a:t>
            </a:r>
          </a:p>
          <a:p>
            <a:pPr marL="840105" lvl="1" indent="-360045">
              <a:buFont typeface="Arial" panose="020B0604020202020204" pitchFamily="34" charset="0"/>
              <a:buChar char="•"/>
            </a:pPr>
            <a:r>
              <a:rPr lang="en-GB" dirty="0"/>
              <a:t>Write bullet points summaries of keywords on a page of A4. Add detail from your exercise </a:t>
            </a:r>
          </a:p>
          <a:p>
            <a:pPr marL="840105" lvl="1" indent="-360045">
              <a:buFont typeface="Arial" panose="020B0604020202020204" pitchFamily="34" charset="0"/>
              <a:buChar char="•"/>
            </a:pPr>
            <a:r>
              <a:rPr lang="en-GB" dirty="0"/>
              <a:t>Have a pen in hand. Write bullet point answers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dirty="0">
                <a:hlinkClick r:id="rId2"/>
              </a:rPr>
              <a:t>OneNote Past Papers </a:t>
            </a:r>
            <a:r>
              <a:rPr lang="en-GB" dirty="0"/>
              <a:t>and mark schemes to apply knowledge</a:t>
            </a:r>
          </a:p>
          <a:p>
            <a:pPr marL="840105" lvl="1" indent="-360045">
              <a:buFont typeface="Arial" panose="020B0604020202020204" pitchFamily="34" charset="0"/>
              <a:buChar char="•"/>
            </a:pPr>
            <a:r>
              <a:rPr lang="en-GB" dirty="0"/>
              <a:t>Plan bullet point answers to questions (closed book)</a:t>
            </a:r>
          </a:p>
          <a:p>
            <a:pPr marL="840105" lvl="1" indent="-360045">
              <a:buFont typeface="Arial" panose="020B0604020202020204" pitchFamily="34" charset="0"/>
              <a:buChar char="•"/>
            </a:pPr>
            <a:r>
              <a:rPr lang="en-GB" dirty="0"/>
              <a:t>Use mark schemes to identify improvement points/missing knowledge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dirty="0">
                <a:hlinkClick r:id="rId3"/>
              </a:rPr>
              <a:t>OneNote WAGOLLs </a:t>
            </a:r>
            <a:r>
              <a:rPr lang="en-GB" dirty="0"/>
              <a:t>to learn how to produce improved answers to different papers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GB" dirty="0"/>
              <a:t>Aiming Higher? Consider using the Big Revision Guide in OneNote for Paper 1 knowledge and questions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0C29-BB6D-9145-B546-19FA47EE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3754-FE06-A7EB-E5ED-C277A655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17" y="4020502"/>
            <a:ext cx="10831354" cy="37404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1. 60 minutes vocab learning per week on </a:t>
            </a:r>
            <a:r>
              <a:rPr lang="en-GB" dirty="0" err="1"/>
              <a:t>quizlet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30 min  (new vocab) and 30 minutes revision( old)</a:t>
            </a:r>
          </a:p>
          <a:p>
            <a:pPr marL="0" indent="0">
              <a:buNone/>
            </a:pPr>
            <a:r>
              <a:rPr lang="en-GB" dirty="0"/>
              <a:t>2. Past papers from AQA website and on MFL TEAMS</a:t>
            </a:r>
          </a:p>
          <a:p>
            <a:pPr marL="0" indent="0">
              <a:buNone/>
            </a:pPr>
            <a:r>
              <a:rPr lang="en-GB" dirty="0"/>
              <a:t>3. 20 min BBC bite size ( grammar exercise)</a:t>
            </a:r>
          </a:p>
          <a:p>
            <a:pPr marL="0" indent="0">
              <a:buNone/>
            </a:pPr>
            <a:r>
              <a:rPr lang="en-GB" dirty="0"/>
              <a:t>4. purple AQA revision work book ( focus on listening)</a:t>
            </a:r>
          </a:p>
          <a:p>
            <a:pPr marL="0" indent="0">
              <a:buNone/>
            </a:pPr>
            <a:r>
              <a:rPr lang="en-GB" dirty="0"/>
              <a:t>5. Reading booklet on  TEAMS ( start with older topics : family, technology )</a:t>
            </a:r>
          </a:p>
          <a:p>
            <a:pPr marL="480060" indent="-480060">
              <a:buAutoNum type="arabicPeriod" startAt="6"/>
            </a:pPr>
            <a:r>
              <a:rPr lang="en-GB" dirty="0"/>
              <a:t>Do  revision writing mats ( 90 words/ 150 word tasks) on TEAMS – 1 per week</a:t>
            </a:r>
          </a:p>
          <a:p>
            <a:pPr marL="0" indent="0">
              <a:buNone/>
            </a:pPr>
            <a:r>
              <a:rPr lang="en-GB" dirty="0"/>
              <a:t>(redraft old one)</a:t>
            </a:r>
          </a:p>
          <a:p>
            <a:pPr marL="0" indent="0">
              <a:buNone/>
            </a:pPr>
            <a:r>
              <a:rPr lang="en-GB" dirty="0"/>
              <a:t>            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94959-A6B2-504B-F230-321CFA40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86" y="1508287"/>
            <a:ext cx="2070259" cy="3540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4A47E-F836-8A92-C320-FD8B26BD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6" y="1508287"/>
            <a:ext cx="1829435" cy="2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6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1676-80BE-3354-4904-1EDD75FE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Revision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5DCB3-2FD1-318B-64C2-6FC8CDA45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185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79165CA-F632-6C41-A02D-2FB072D8B734}"/>
              </a:ext>
            </a:extLst>
          </p:cNvPr>
          <p:cNvSpPr txBox="1"/>
          <p:nvPr/>
        </p:nvSpPr>
        <p:spPr>
          <a:xfrm>
            <a:off x="2144136" y="2210989"/>
            <a:ext cx="9971046" cy="2154436"/>
          </a:xfrm>
          <a:prstGeom prst="rect">
            <a:avLst/>
          </a:prstGeom>
          <a:noFill/>
        </p:spPr>
        <p:txBody>
          <a:bodyPr wrap="square" lIns="50400" tIns="0" rIns="0" bIns="0" rtlCol="0">
            <a:spAutoFit/>
          </a:bodyPr>
          <a:lstStyle/>
          <a:p>
            <a:pPr>
              <a:defRPr/>
            </a:pPr>
            <a:r>
              <a:rPr lang="en-GB" altLang="en-US" sz="2800" dirty="0"/>
              <a:t>Paper 1 – Non calculator                         Thursday 16</a:t>
            </a:r>
            <a:r>
              <a:rPr lang="en-GB" altLang="en-US" sz="2800" baseline="30000" dirty="0"/>
              <a:t>th</a:t>
            </a:r>
            <a:r>
              <a:rPr lang="en-GB" altLang="en-US" sz="2800" dirty="0"/>
              <a:t> May </a:t>
            </a:r>
          </a:p>
          <a:p>
            <a:pPr>
              <a:defRPr/>
            </a:pP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Paper 2 – Calculator                                 Monday 3</a:t>
            </a:r>
            <a:r>
              <a:rPr lang="en-GB" altLang="en-US" sz="2800" baseline="30000" dirty="0"/>
              <a:t>rd</a:t>
            </a:r>
            <a:r>
              <a:rPr lang="en-GB" altLang="en-US" sz="2800" dirty="0"/>
              <a:t> June</a:t>
            </a:r>
          </a:p>
          <a:p>
            <a:pPr>
              <a:defRPr/>
            </a:pP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Paper 3 – Calculator                                 Monday 10</a:t>
            </a:r>
            <a:r>
              <a:rPr lang="en-GB" altLang="en-US" sz="2800" baseline="30000" dirty="0"/>
              <a:t>th</a:t>
            </a:r>
            <a:r>
              <a:rPr lang="en-GB" altLang="en-US" sz="2800" dirty="0"/>
              <a:t> June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210FCD-21AA-8B4C-8989-A61574E40A0F}"/>
              </a:ext>
            </a:extLst>
          </p:cNvPr>
          <p:cNvSpPr/>
          <p:nvPr/>
        </p:nvSpPr>
        <p:spPr>
          <a:xfrm>
            <a:off x="7849870" y="4076065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F80E29-51EB-D94F-9345-63CB350621C4}"/>
              </a:ext>
            </a:extLst>
          </p:cNvPr>
          <p:cNvSpPr/>
          <p:nvPr/>
        </p:nvSpPr>
        <p:spPr>
          <a:xfrm>
            <a:off x="12115182" y="4076969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795899-2AB3-0945-98AB-B8AEE8785EA0}"/>
              </a:ext>
            </a:extLst>
          </p:cNvPr>
          <p:cNvSpPr/>
          <p:nvPr/>
        </p:nvSpPr>
        <p:spPr>
          <a:xfrm>
            <a:off x="12115182" y="4512580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55A09-EB58-6A65-165D-69796E2AE7F3}"/>
              </a:ext>
            </a:extLst>
          </p:cNvPr>
          <p:cNvSpPr txBox="1"/>
          <p:nvPr/>
        </p:nvSpPr>
        <p:spPr>
          <a:xfrm>
            <a:off x="2703443" y="238539"/>
            <a:ext cx="909099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075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alatino Linotype"/>
              </a:rPr>
              <a:t>Exam information for both the Higher and Foundation papers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053AB-B779-910D-8916-803F707CDB46}"/>
              </a:ext>
            </a:extLst>
          </p:cNvPr>
          <p:cNvSpPr txBox="1"/>
          <p:nvPr/>
        </p:nvSpPr>
        <p:spPr>
          <a:xfrm>
            <a:off x="1916876" y="4659265"/>
            <a:ext cx="10665031" cy="3447098"/>
          </a:xfrm>
          <a:prstGeom prst="rect">
            <a:avLst/>
          </a:prstGeom>
          <a:noFill/>
        </p:spPr>
        <p:txBody>
          <a:bodyPr wrap="square" lIns="50400" tIns="0" rIns="0" bIns="0" rtlCol="0">
            <a:spAutoFit/>
          </a:bodyPr>
          <a:lstStyle/>
          <a:p>
            <a:pPr>
              <a:defRPr/>
            </a:pPr>
            <a:r>
              <a:rPr lang="en-GB" altLang="en-US" sz="2800" u="sng" dirty="0"/>
              <a:t>Summer 2024 exams: </a:t>
            </a:r>
          </a:p>
          <a:p>
            <a:pPr>
              <a:defRPr/>
            </a:pPr>
            <a:endParaRPr lang="en-GB" altLang="en-US" sz="2800" u="sng" dirty="0"/>
          </a:p>
          <a:p>
            <a:pPr marL="514350" indent="-514350">
              <a:buAutoNum type="arabicParenR"/>
              <a:defRPr/>
            </a:pPr>
            <a:r>
              <a:rPr lang="en-GB" altLang="en-US" sz="2800" dirty="0"/>
              <a:t>For all exams students will have access to formulae sheets – these have been used in mocks and references to these have been made during lessons and through revision sessions</a:t>
            </a:r>
          </a:p>
          <a:p>
            <a:pPr marL="514350" indent="-514350">
              <a:buAutoNum type="arabicParenR"/>
              <a:defRPr/>
            </a:pPr>
            <a:r>
              <a:rPr lang="en-GB" altLang="en-US" sz="2800" dirty="0"/>
              <a:t>There will no longer be multiple choice at the beginning of the papers. This change happened last year and was beneficial for 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C3ECF-B3E6-FE30-2C76-C9D1C32AE73A}"/>
              </a:ext>
            </a:extLst>
          </p:cNvPr>
          <p:cNvSpPr txBox="1"/>
          <p:nvPr/>
        </p:nvSpPr>
        <p:spPr>
          <a:xfrm>
            <a:off x="1922978" y="8480599"/>
            <a:ext cx="10425566" cy="861774"/>
          </a:xfrm>
          <a:prstGeom prst="rect">
            <a:avLst/>
          </a:prstGeom>
          <a:noFill/>
        </p:spPr>
        <p:txBody>
          <a:bodyPr wrap="square" lIns="50400" tIns="0" rIns="0" bIns="0" rtlCol="0">
            <a:spAutoFit/>
          </a:bodyPr>
          <a:lstStyle/>
          <a:p>
            <a:pPr>
              <a:defRPr/>
            </a:pPr>
            <a:r>
              <a:rPr lang="en-GB" altLang="en-US" sz="2800" dirty="0"/>
              <a:t>We do not know what will be on each paper – anything could be tested. </a:t>
            </a:r>
          </a:p>
        </p:txBody>
      </p:sp>
    </p:spTree>
    <p:extLst>
      <p:ext uri="{BB962C8B-B14F-4D97-AF65-F5344CB8AC3E}">
        <p14:creationId xmlns:p14="http://schemas.microsoft.com/office/powerpoint/2010/main" val="39104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A5210FCD-21AA-8B4C-8989-A61574E40A0F}"/>
              </a:ext>
            </a:extLst>
          </p:cNvPr>
          <p:cNvSpPr/>
          <p:nvPr/>
        </p:nvSpPr>
        <p:spPr>
          <a:xfrm>
            <a:off x="7849870" y="4076065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F80E29-51EB-D94F-9345-63CB350621C4}"/>
              </a:ext>
            </a:extLst>
          </p:cNvPr>
          <p:cNvSpPr/>
          <p:nvPr/>
        </p:nvSpPr>
        <p:spPr>
          <a:xfrm>
            <a:off x="12115182" y="4076969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795899-2AB3-0945-98AB-B8AEE8785EA0}"/>
              </a:ext>
            </a:extLst>
          </p:cNvPr>
          <p:cNvSpPr/>
          <p:nvPr/>
        </p:nvSpPr>
        <p:spPr>
          <a:xfrm>
            <a:off x="12115182" y="4512580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55A09-EB58-6A65-165D-69796E2AE7F3}"/>
              </a:ext>
            </a:extLst>
          </p:cNvPr>
          <p:cNvSpPr txBox="1"/>
          <p:nvPr/>
        </p:nvSpPr>
        <p:spPr>
          <a:xfrm>
            <a:off x="2703443" y="238539"/>
            <a:ext cx="909099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075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alatino Linotype"/>
              </a:rPr>
              <a:t>Potential Non-calculator topics: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B0915-C780-7A63-FE4C-64B85082C98F}"/>
              </a:ext>
            </a:extLst>
          </p:cNvPr>
          <p:cNvSpPr txBox="1"/>
          <p:nvPr/>
        </p:nvSpPr>
        <p:spPr>
          <a:xfrm>
            <a:off x="2454443" y="985621"/>
            <a:ext cx="9930062" cy="1034129"/>
          </a:xfrm>
          <a:prstGeom prst="rect">
            <a:avLst/>
          </a:prstGeom>
          <a:noFill/>
        </p:spPr>
        <p:txBody>
          <a:bodyPr wrap="square" lIns="50400" tIns="0" rIns="0" bIns="0" rtlCol="0">
            <a:spAutoFit/>
          </a:bodyPr>
          <a:lstStyle/>
          <a:p>
            <a:pPr>
              <a:defRPr/>
            </a:pPr>
            <a:r>
              <a:rPr lang="en-GB" altLang="en-US" sz="2240" dirty="0"/>
              <a:t>The topics below could be tested without the need for a calculator. </a:t>
            </a:r>
          </a:p>
          <a:p>
            <a:pPr>
              <a:defRPr/>
            </a:pPr>
            <a:endParaRPr lang="en-GB" altLang="en-US" sz="2240" dirty="0"/>
          </a:p>
          <a:p>
            <a:pPr>
              <a:defRPr/>
            </a:pPr>
            <a:r>
              <a:rPr lang="en-GB" altLang="en-US" sz="2240" dirty="0"/>
              <a:t>This is not exhaustive and topics could appear on the calculator papers also</a:t>
            </a:r>
            <a:endParaRPr lang="en-GB" altLang="en-US" sz="2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6111672-32D2-84D2-6043-43BEF183AA2A}"/>
              </a:ext>
            </a:extLst>
          </p:cNvPr>
          <p:cNvGraphicFramePr>
            <a:graphicFrameLocks noGrp="1"/>
          </p:cNvGraphicFramePr>
          <p:nvPr/>
        </p:nvGraphicFramePr>
        <p:xfrm>
          <a:off x="2316876" y="2428139"/>
          <a:ext cx="9506156" cy="618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5667">
                  <a:extLst>
                    <a:ext uri="{9D8B030D-6E8A-4147-A177-3AD203B41FA5}">
                      <a16:colId xmlns:a16="http://schemas.microsoft.com/office/drawing/2014/main" val="805763922"/>
                    </a:ext>
                  </a:extLst>
                </a:gridCol>
                <a:gridCol w="4800489">
                  <a:extLst>
                    <a:ext uri="{9D8B030D-6E8A-4147-A177-3AD203B41FA5}">
                      <a16:colId xmlns:a16="http://schemas.microsoft.com/office/drawing/2014/main" val="3510019326"/>
                    </a:ext>
                  </a:extLst>
                </a:gridCol>
              </a:tblGrid>
              <a:tr h="398913">
                <a:tc>
                  <a:txBody>
                    <a:bodyPr/>
                    <a:lstStyle/>
                    <a:p>
                      <a:pPr algn="ctr"/>
                      <a:r>
                        <a:rPr lang="en-GB" sz="4000" b="1" u="sng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u="sng" dirty="0"/>
                        <a:t>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4493"/>
                  </a:ext>
                </a:extLst>
              </a:tr>
              <a:tr h="3130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Exact trig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Exact trig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7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Fractions, decimals and percentages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Fractions, decimals and percentages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Estimation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Estimation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06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Use of 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Use of graphs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20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Recurring decimals to fractions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Index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9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Constructions and Loci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72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Circles –answers in terms of 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9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Index 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Transformations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9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Constructions and Loci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Statistical diagrams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71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Circles –answers in terms of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34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Transformations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Collecting like terms </a:t>
                      </a:r>
                    </a:p>
                    <a:p>
                      <a:pPr algn="ctr"/>
                      <a:r>
                        <a:rPr lang="en-GB" dirty="0"/>
                        <a:t>(expanding and factorising)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9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Statistical diagrams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LCM/HCF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05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00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73B2-2D01-ECBC-29C5-F03A6A49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1BE7C-E92A-3865-F983-618FDEB78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Mr Niland – Assistant Principal – Exams</a:t>
            </a:r>
          </a:p>
          <a:p>
            <a:r>
              <a:rPr lang="en-GB" dirty="0"/>
              <a:t>Mr Rogers – Director of Global Studies</a:t>
            </a:r>
          </a:p>
          <a:p>
            <a:r>
              <a:rPr lang="en-GB" dirty="0"/>
              <a:t>Miss Heritage – Director of Maths</a:t>
            </a:r>
          </a:p>
          <a:p>
            <a:r>
              <a:rPr lang="en-GB" dirty="0"/>
              <a:t>Dr Massie – Director of English</a:t>
            </a:r>
          </a:p>
          <a:p>
            <a:r>
              <a:rPr lang="en-GB" dirty="0"/>
              <a:t>Dr Broadhurst – Director of Science</a:t>
            </a:r>
          </a:p>
          <a:p>
            <a:r>
              <a:rPr lang="en-GB" dirty="0"/>
              <a:t>Mr Hancock – Vice Principal – Interventions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7698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79165CA-F632-6C41-A02D-2FB072D8B734}"/>
              </a:ext>
            </a:extLst>
          </p:cNvPr>
          <p:cNvSpPr txBox="1"/>
          <p:nvPr/>
        </p:nvSpPr>
        <p:spPr>
          <a:xfrm>
            <a:off x="2703443" y="1401167"/>
            <a:ext cx="9596571" cy="430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50400" tIns="0" rIns="0" bIns="0" rtlCol="0">
            <a:spAutoFit/>
          </a:bodyPr>
          <a:lstStyle/>
          <a:p>
            <a:pPr algn="ctr">
              <a:defRPr/>
            </a:pPr>
            <a:r>
              <a:rPr lang="en-GB" altLang="en-US" sz="2800" dirty="0"/>
              <a:t>Practice, practice, practice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210FCD-21AA-8B4C-8989-A61574E40A0F}"/>
              </a:ext>
            </a:extLst>
          </p:cNvPr>
          <p:cNvSpPr/>
          <p:nvPr/>
        </p:nvSpPr>
        <p:spPr>
          <a:xfrm>
            <a:off x="7849870" y="4076065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F80E29-51EB-D94F-9345-63CB350621C4}"/>
              </a:ext>
            </a:extLst>
          </p:cNvPr>
          <p:cNvSpPr/>
          <p:nvPr/>
        </p:nvSpPr>
        <p:spPr>
          <a:xfrm>
            <a:off x="12115182" y="4076969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795899-2AB3-0945-98AB-B8AEE8785EA0}"/>
              </a:ext>
            </a:extLst>
          </p:cNvPr>
          <p:cNvSpPr/>
          <p:nvPr/>
        </p:nvSpPr>
        <p:spPr>
          <a:xfrm>
            <a:off x="12115182" y="4512580"/>
            <a:ext cx="4667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55A09-EB58-6A65-165D-69796E2AE7F3}"/>
              </a:ext>
            </a:extLst>
          </p:cNvPr>
          <p:cNvSpPr txBox="1"/>
          <p:nvPr/>
        </p:nvSpPr>
        <p:spPr>
          <a:xfrm>
            <a:off x="2703443" y="238539"/>
            <a:ext cx="909099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075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alatino Linotype"/>
              </a:rPr>
              <a:t>Revision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053AB-B779-910D-8916-803F707CDB46}"/>
              </a:ext>
            </a:extLst>
          </p:cNvPr>
          <p:cNvSpPr txBox="1"/>
          <p:nvPr/>
        </p:nvSpPr>
        <p:spPr>
          <a:xfrm>
            <a:off x="2156341" y="2617736"/>
            <a:ext cx="10425566" cy="5515356"/>
          </a:xfrm>
          <a:prstGeom prst="rect">
            <a:avLst/>
          </a:prstGeom>
          <a:noFill/>
        </p:spPr>
        <p:txBody>
          <a:bodyPr wrap="square" lIns="5040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Teams area for year 11 – this is updated with any additional resources that we find for students.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Weekly </a:t>
            </a:r>
            <a:r>
              <a:rPr lang="en-GB" altLang="en-US" sz="2800" dirty="0" err="1"/>
              <a:t>Mathswatch</a:t>
            </a:r>
            <a:r>
              <a:rPr lang="en-GB" altLang="en-US" sz="2800" dirty="0"/>
              <a:t> questions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Pinpoint info – for strengths and weaknesses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17 revision sessions after school – email sent to parents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Holiday revision sessions – emails sent to parents </a:t>
            </a:r>
            <a:r>
              <a:rPr lang="en-GB" altLang="en-US" sz="2800"/>
              <a:t>each term</a:t>
            </a:r>
            <a:endParaRPr lang="en-GB" alt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24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 err="1"/>
              <a:t>Onmaths</a:t>
            </a:r>
            <a:r>
              <a:rPr lang="en-GB" altLang="en-US" sz="2800" dirty="0"/>
              <a:t> – online interactive papers that are automatically marked.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 err="1"/>
              <a:t>CorbettMaths</a:t>
            </a:r>
            <a:r>
              <a:rPr lang="en-GB" altLang="en-US" sz="2800" dirty="0"/>
              <a:t> – LOTS of revision questions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 err="1"/>
              <a:t>Mathsgenie</a:t>
            </a:r>
            <a:r>
              <a:rPr lang="en-GB" altLang="en-US" sz="2800" dirty="0"/>
              <a:t> – LOTs of questions by topic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Formulae sheets - AQA website</a:t>
            </a:r>
          </a:p>
        </p:txBody>
      </p:sp>
    </p:spTree>
    <p:extLst>
      <p:ext uri="{BB962C8B-B14F-4D97-AF65-F5344CB8AC3E}">
        <p14:creationId xmlns:p14="http://schemas.microsoft.com/office/powerpoint/2010/main" val="261715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1676-80BE-3354-4904-1EDD75FE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English Revision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5DCB3-2FD1-318B-64C2-6FC8CDA45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Tips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381619218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C6D95B9-64F1-3598-BB4A-2620BBFCACB8}"/>
              </a:ext>
            </a:extLst>
          </p:cNvPr>
          <p:cNvSpPr/>
          <p:nvPr/>
        </p:nvSpPr>
        <p:spPr>
          <a:xfrm>
            <a:off x="3344935" y="3792733"/>
            <a:ext cx="2085422" cy="18376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b="1" kern="1200" dirty="0">
                <a:solidFill>
                  <a:prstClr val="black"/>
                </a:solidFill>
                <a:latin typeface="Calibri" panose="020F0502020204030204"/>
              </a:rPr>
              <a:t>Paper 1 = fiction</a:t>
            </a:r>
            <a:endParaRPr lang="en-GB" sz="294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119F7E-4344-136D-A783-38787994C317}"/>
              </a:ext>
            </a:extLst>
          </p:cNvPr>
          <p:cNvSpPr/>
          <p:nvPr/>
        </p:nvSpPr>
        <p:spPr>
          <a:xfrm>
            <a:off x="247772" y="1282741"/>
            <a:ext cx="2973276" cy="28597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Reading section = 1 extract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EFA96C-8149-47BC-4748-09C5046D4723}"/>
              </a:ext>
            </a:extLst>
          </p:cNvPr>
          <p:cNvSpPr/>
          <p:nvPr/>
        </p:nvSpPr>
        <p:spPr>
          <a:xfrm>
            <a:off x="255516" y="5285821"/>
            <a:ext cx="3089419" cy="2955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Writing section = story opening/ description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0049E7-3E9C-25CC-D264-D74B2EE7B0BF}"/>
              </a:ext>
            </a:extLst>
          </p:cNvPr>
          <p:cNvSpPr/>
          <p:nvPr/>
        </p:nvSpPr>
        <p:spPr>
          <a:xfrm>
            <a:off x="7133794" y="3792733"/>
            <a:ext cx="2085422" cy="18376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b="1" kern="1200" dirty="0">
                <a:solidFill>
                  <a:prstClr val="black"/>
                </a:solidFill>
                <a:latin typeface="Calibri" panose="020F0502020204030204"/>
              </a:rPr>
              <a:t>Paper 2 = non- fiction</a:t>
            </a:r>
            <a:endParaRPr lang="en-GB" sz="294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49FAA7-9193-9565-C168-7B2339FD67AB}"/>
              </a:ext>
            </a:extLst>
          </p:cNvPr>
          <p:cNvSpPr/>
          <p:nvPr/>
        </p:nvSpPr>
        <p:spPr>
          <a:xfrm>
            <a:off x="9580554" y="1360170"/>
            <a:ext cx="2839061" cy="27822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Reading section = 2 extracts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2B6F1F-86D4-07F3-0815-892D1A9F20D9}"/>
              </a:ext>
            </a:extLst>
          </p:cNvPr>
          <p:cNvSpPr/>
          <p:nvPr/>
        </p:nvSpPr>
        <p:spPr>
          <a:xfrm>
            <a:off x="9343104" y="5285820"/>
            <a:ext cx="3202981" cy="29552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Writing section = transactional writing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B9F4725-AB71-E104-4FF2-978343AEC04D}"/>
              </a:ext>
            </a:extLst>
          </p:cNvPr>
          <p:cNvSpPr txBox="1">
            <a:spLocks/>
          </p:cNvSpPr>
          <p:nvPr/>
        </p:nvSpPr>
        <p:spPr>
          <a:xfrm>
            <a:off x="3331029" y="1583532"/>
            <a:ext cx="6548917" cy="1154875"/>
          </a:xfrm>
          <a:prstGeom prst="rect">
            <a:avLst/>
          </a:prstGeom>
        </p:spPr>
        <p:txBody>
          <a:bodyPr vert="horz" lIns="96012" tIns="48006" rIns="96012" bIns="4800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English Language GCSE</a:t>
            </a:r>
          </a:p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AQA   </a:t>
            </a:r>
            <a:endParaRPr lang="en-GB" sz="4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788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C12F-180A-087E-D380-38FBBBB2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97" y="3303202"/>
            <a:ext cx="11170376" cy="45689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students need to revise/ practice?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The format for Q1-4 (reading section) – different structures needed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Complex sentence structures and punctuation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Timings in the exam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Structuring a description (Q5) – motif/ extended metaphor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Structuring a short story (Q5) – split narrative/ circular structure/ time shift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5F390C-EFF3-346E-23CE-37106432F727}"/>
              </a:ext>
            </a:extLst>
          </p:cNvPr>
          <p:cNvSpPr txBox="1">
            <a:spLocks/>
          </p:cNvSpPr>
          <p:nvPr/>
        </p:nvSpPr>
        <p:spPr>
          <a:xfrm>
            <a:off x="3331029" y="1583532"/>
            <a:ext cx="6548917" cy="1154875"/>
          </a:xfrm>
          <a:prstGeom prst="rect">
            <a:avLst/>
          </a:prstGeom>
        </p:spPr>
        <p:txBody>
          <a:bodyPr vert="horz" lIns="96012" tIns="48006" rIns="96012" bIns="4800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English Language GCSE</a:t>
            </a:r>
          </a:p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AQA   </a:t>
            </a:r>
            <a:endParaRPr lang="en-GB" sz="4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091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C6D95B9-64F1-3598-BB4A-2620BBFCACB8}"/>
              </a:ext>
            </a:extLst>
          </p:cNvPr>
          <p:cNvSpPr/>
          <p:nvPr/>
        </p:nvSpPr>
        <p:spPr>
          <a:xfrm>
            <a:off x="3344934" y="3469427"/>
            <a:ext cx="2460665" cy="23647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b="1" kern="1200" dirty="0">
                <a:solidFill>
                  <a:prstClr val="black"/>
                </a:solidFill>
                <a:latin typeface="Calibri" panose="020F0502020204030204"/>
              </a:rPr>
              <a:t>Paper 1 = pre-1900 texts</a:t>
            </a:r>
            <a:endParaRPr lang="en-GB" sz="294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119F7E-4344-136D-A783-38787994C317}"/>
              </a:ext>
            </a:extLst>
          </p:cNvPr>
          <p:cNvSpPr/>
          <p:nvPr/>
        </p:nvSpPr>
        <p:spPr>
          <a:xfrm>
            <a:off x="247772" y="1233755"/>
            <a:ext cx="2973276" cy="28597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Macbeth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EFA96C-8149-47BC-4748-09C5046D4723}"/>
              </a:ext>
            </a:extLst>
          </p:cNvPr>
          <p:cNvSpPr/>
          <p:nvPr/>
        </p:nvSpPr>
        <p:spPr>
          <a:xfrm>
            <a:off x="255516" y="5285821"/>
            <a:ext cx="3089419" cy="2955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A Christmas Carol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0049E7-3E9C-25CC-D264-D74B2EE7B0BF}"/>
              </a:ext>
            </a:extLst>
          </p:cNvPr>
          <p:cNvSpPr/>
          <p:nvPr/>
        </p:nvSpPr>
        <p:spPr>
          <a:xfrm>
            <a:off x="6758551" y="3469428"/>
            <a:ext cx="2460666" cy="2296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b="1" kern="1200" dirty="0">
                <a:solidFill>
                  <a:prstClr val="black"/>
                </a:solidFill>
                <a:latin typeface="Calibri" panose="020F0502020204030204"/>
              </a:rPr>
              <a:t>Paper 2 = poetry &amp; modern texts</a:t>
            </a:r>
            <a:endParaRPr lang="en-GB" sz="294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49FAA7-9193-9565-C168-7B2339FD67AB}"/>
              </a:ext>
            </a:extLst>
          </p:cNvPr>
          <p:cNvSpPr/>
          <p:nvPr/>
        </p:nvSpPr>
        <p:spPr>
          <a:xfrm>
            <a:off x="9227858" y="1482689"/>
            <a:ext cx="2288371" cy="21582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An Inspector Calls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2B6F1F-86D4-07F3-0815-892D1A9F20D9}"/>
              </a:ext>
            </a:extLst>
          </p:cNvPr>
          <p:cNvSpPr/>
          <p:nvPr/>
        </p:nvSpPr>
        <p:spPr>
          <a:xfrm>
            <a:off x="10043287" y="3640931"/>
            <a:ext cx="2598188" cy="25688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Poetry Anthology (15 poems – Power &amp; Conflict)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B9F4725-AB71-E104-4FF2-978343AEC04D}"/>
              </a:ext>
            </a:extLst>
          </p:cNvPr>
          <p:cNvSpPr txBox="1">
            <a:spLocks/>
          </p:cNvSpPr>
          <p:nvPr/>
        </p:nvSpPr>
        <p:spPr>
          <a:xfrm>
            <a:off x="2949994" y="1544938"/>
            <a:ext cx="6548917" cy="1154875"/>
          </a:xfrm>
          <a:prstGeom prst="rect">
            <a:avLst/>
          </a:prstGeom>
        </p:spPr>
        <p:txBody>
          <a:bodyPr vert="horz" lIns="96012" tIns="48006" rIns="96012" bIns="4800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English Literature GCSE</a:t>
            </a:r>
          </a:p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AQA   </a:t>
            </a:r>
            <a:endParaRPr lang="en-GB" sz="4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94350C-DA39-6771-28A4-2434A2A3247B}"/>
              </a:ext>
            </a:extLst>
          </p:cNvPr>
          <p:cNvSpPr/>
          <p:nvPr/>
        </p:nvSpPr>
        <p:spPr>
          <a:xfrm>
            <a:off x="8735760" y="6057558"/>
            <a:ext cx="2288371" cy="21834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hangingPunct="1"/>
            <a:r>
              <a:rPr lang="en-US" sz="2940" kern="1200" dirty="0">
                <a:solidFill>
                  <a:prstClr val="black"/>
                </a:solidFill>
                <a:latin typeface="Calibri" panose="020F0502020204030204"/>
              </a:rPr>
              <a:t>Unseen Poetry</a:t>
            </a:r>
            <a:endParaRPr lang="en-GB" sz="29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096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C12F-180A-087E-D380-38FBBBB2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97" y="3303202"/>
            <a:ext cx="11170376" cy="45689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students need to revise/ practice?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Macbeth/ AIC/ ACC = c. 15 key quotations - </a:t>
            </a:r>
            <a:r>
              <a:rPr lang="en-US" b="1" u="sng" dirty="0" err="1"/>
              <a:t>memorised</a:t>
            </a:r>
            <a:endParaRPr lang="en-US" b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Poems = 2 quotations per poem + structural features – </a:t>
            </a:r>
            <a:r>
              <a:rPr lang="en-US" b="1" u="sng" dirty="0" err="1"/>
              <a:t>memorise</a:t>
            </a:r>
            <a:r>
              <a:rPr lang="en-US" b="1" dirty="0"/>
              <a:t> for 5 key poems: ‘London’, ‘Ozymandias’, ‘Bayonet Charge’, ‘Storm on the Island’, ‘Checking Out Me History’.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Context &amp; “big ideas” for all texts –</a:t>
            </a:r>
            <a:r>
              <a:rPr lang="en-US" b="1" u="sng" dirty="0" err="1"/>
              <a:t>memorised</a:t>
            </a:r>
            <a:r>
              <a:rPr lang="en-US" b="1" u="sng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Planning arguments to essay questions in timed conditions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Writing analytical paragraphs: WHAT? HOW? WHY?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5F390C-EFF3-346E-23CE-37106432F727}"/>
              </a:ext>
            </a:extLst>
          </p:cNvPr>
          <p:cNvSpPr txBox="1">
            <a:spLocks/>
          </p:cNvSpPr>
          <p:nvPr/>
        </p:nvSpPr>
        <p:spPr>
          <a:xfrm>
            <a:off x="3331029" y="1583532"/>
            <a:ext cx="6548917" cy="1154875"/>
          </a:xfrm>
          <a:prstGeom prst="rect">
            <a:avLst/>
          </a:prstGeom>
        </p:spPr>
        <p:txBody>
          <a:bodyPr vert="horz" lIns="96012" tIns="48006" rIns="96012" bIns="4800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English Literature GCSE</a:t>
            </a:r>
          </a:p>
          <a:p>
            <a:pPr defTabSz="960120"/>
            <a:r>
              <a:rPr lang="en-US" sz="4200" b="1" dirty="0">
                <a:solidFill>
                  <a:prstClr val="black"/>
                </a:solidFill>
                <a:latin typeface="Calibri" panose="020F0502020204030204"/>
              </a:rPr>
              <a:t>AQA   </a:t>
            </a:r>
            <a:endParaRPr lang="en-GB" sz="4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20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C12F-180A-087E-D380-38FBBBB2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1559309"/>
            <a:ext cx="11041380" cy="632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support do students have to revise?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40068" indent="-540068">
              <a:buAutoNum type="arabicPeriod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65F72-387D-3DBA-CFA2-FABD56CD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5" y="3176495"/>
            <a:ext cx="2454251" cy="2929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E9096-575C-1B46-4100-E4AC93C3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78" y="2709679"/>
            <a:ext cx="6531772" cy="46060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F66634-BD4C-EA11-965B-161B2C99AF6D}"/>
              </a:ext>
            </a:extLst>
          </p:cNvPr>
          <p:cNvCxnSpPr/>
          <p:nvPr/>
        </p:nvCxnSpPr>
        <p:spPr>
          <a:xfrm>
            <a:off x="3122137" y="4520565"/>
            <a:ext cx="18584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6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C12F-180A-087E-D380-38FBBBB2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1559309"/>
            <a:ext cx="11041380" cy="6322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support do students have to revise?</a:t>
            </a:r>
          </a:p>
          <a:p>
            <a:pPr marL="0" indent="0">
              <a:buNone/>
            </a:pPr>
            <a:endParaRPr lang="en-US" b="1" dirty="0"/>
          </a:p>
          <a:p>
            <a:pPr marL="540068" indent="-540068">
              <a:buAutoNum type="arabicPeriod"/>
            </a:pPr>
            <a:r>
              <a:rPr lang="en-US" dirty="0"/>
              <a:t>Past papers &amp; mini-mocks = Y11 Revision folder on Teams </a:t>
            </a:r>
          </a:p>
          <a:p>
            <a:pPr marL="540068" indent="-540068">
              <a:buAutoNum type="arabicPeriod"/>
            </a:pPr>
            <a:r>
              <a:rPr lang="en-US" dirty="0"/>
              <a:t>Online subscriptions: Seneca Learning, GCSE Pod, </a:t>
            </a:r>
            <a:r>
              <a:rPr lang="en-US" dirty="0" err="1"/>
              <a:t>Massolit</a:t>
            </a:r>
            <a:endParaRPr lang="en-US" dirty="0"/>
          </a:p>
          <a:p>
            <a:pPr marL="540068" indent="-540068">
              <a:buAutoNum type="arabicPeriod"/>
            </a:pPr>
            <a:r>
              <a:rPr lang="en-US" dirty="0"/>
              <a:t>Unit booklets &amp; knowledge </a:t>
            </a:r>
            <a:r>
              <a:rPr lang="en-US" dirty="0" err="1"/>
              <a:t>organisers</a:t>
            </a:r>
            <a:r>
              <a:rPr lang="en-US" dirty="0"/>
              <a:t> </a:t>
            </a:r>
          </a:p>
          <a:p>
            <a:pPr marL="540068" indent="-540068">
              <a:buAutoNum type="arabicPeriod"/>
            </a:pPr>
            <a:r>
              <a:rPr lang="en-US" dirty="0"/>
              <a:t>5-a-day Revision Guide (Literature)</a:t>
            </a:r>
          </a:p>
          <a:p>
            <a:pPr marL="540068" indent="-540068">
              <a:buAutoNum type="arabicPeriod"/>
            </a:pPr>
            <a:r>
              <a:rPr lang="en-US" dirty="0"/>
              <a:t>CGP revision guides &amp; flashcards (Literature) </a:t>
            </a:r>
          </a:p>
          <a:p>
            <a:pPr marL="540068" indent="-540068">
              <a:buAutoNum type="arabicPeriod"/>
            </a:pPr>
            <a:r>
              <a:rPr lang="en-US" dirty="0"/>
              <a:t>Annotations in texts (Literature) </a:t>
            </a:r>
          </a:p>
          <a:p>
            <a:pPr marL="540068" indent="-540068">
              <a:buAutoNum type="arabicPeriod"/>
            </a:pPr>
            <a:r>
              <a:rPr lang="en-US" dirty="0"/>
              <a:t>Writing and feedback in class books (e.g. PPEs &amp; assessments)</a:t>
            </a:r>
          </a:p>
          <a:p>
            <a:pPr marL="540068" indent="-540068">
              <a:buAutoNum type="arabicPeriod"/>
            </a:pPr>
            <a:r>
              <a:rPr lang="en-US" dirty="0"/>
              <a:t>Weekly lunchtime interventions &amp; after-school revision lectures  </a:t>
            </a:r>
          </a:p>
          <a:p>
            <a:pPr marL="540068" indent="-540068">
              <a:buAutoNum type="arabicPeriod"/>
            </a:pPr>
            <a:r>
              <a:rPr lang="en-US" dirty="0"/>
              <a:t>Revision tasks set on </a:t>
            </a:r>
            <a:r>
              <a:rPr lang="en-US" dirty="0" err="1"/>
              <a:t>EduLink</a:t>
            </a:r>
            <a:r>
              <a:rPr lang="en-US" dirty="0"/>
              <a:t> </a:t>
            </a:r>
          </a:p>
          <a:p>
            <a:pPr marL="540068" indent="-540068">
              <a:buAutoNum type="arabicPeriod"/>
            </a:pPr>
            <a:r>
              <a:rPr lang="en-US" dirty="0"/>
              <a:t>Additional essays &amp; practice questions – teachers will mark</a:t>
            </a:r>
          </a:p>
          <a:p>
            <a:pPr marL="540068" indent="-540068">
              <a:buAutoNum type="arabicPeriod"/>
            </a:pPr>
            <a:endParaRPr lang="en-US" dirty="0"/>
          </a:p>
          <a:p>
            <a:pPr marL="540068" indent="-540068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8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3DAE-5178-E2F4-2C29-081AD348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30341" indent="-2730341"/>
            <a:r>
              <a:rPr lang="en-GB" sz="4200" dirty="0"/>
              <a:t>Grade 4+ = </a:t>
            </a:r>
            <a:r>
              <a:rPr lang="en-GB" sz="4200" b="1" dirty="0"/>
              <a:t>Knowledge Organisers &amp; CGP Guides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89121A-FE6D-B85C-58B8-94B7199B5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144" y="3205399"/>
            <a:ext cx="6384237" cy="4505564"/>
          </a:xfr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1523EE-FADF-8BB6-576D-C4C29BA4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38" y="3205399"/>
            <a:ext cx="3189332" cy="45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62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3DAE-5178-E2F4-2C29-081AD348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30341" indent="-2730341"/>
            <a:r>
              <a:rPr lang="en-GB" dirty="0"/>
              <a:t>Grade 6+ = </a:t>
            </a:r>
            <a:r>
              <a:rPr lang="en-GB" b="1" dirty="0"/>
              <a:t>Knowledge Organisers, CGP Guides &amp; Practice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ADE6-46A3-DCF7-F7C4-A4531F09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79885A-88F0-C0A2-43D0-48A86A45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44" y="3205399"/>
            <a:ext cx="6384237" cy="4505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565092-C77F-AE14-7651-085669BD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38" y="3205399"/>
            <a:ext cx="3189332" cy="45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7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4EBB-5D60-B3A6-569F-2D2940A5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A0C47-8D31-B181-A78B-0739041D3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February - February/March PPE begins</a:t>
            </a:r>
          </a:p>
          <a:p>
            <a:r>
              <a:rPr lang="en-GB" dirty="0"/>
              <a:t>Week ending 22</a:t>
            </a:r>
            <a:r>
              <a:rPr lang="en-GB" baseline="30000" dirty="0"/>
              <a:t>nd</a:t>
            </a:r>
            <a:r>
              <a:rPr lang="en-GB" dirty="0"/>
              <a:t> March – Final report out to parents</a:t>
            </a:r>
          </a:p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May – GCSE exams begin</a:t>
            </a:r>
          </a:p>
          <a:p>
            <a:r>
              <a:rPr lang="en-GB" dirty="0"/>
              <a:t>24</a:t>
            </a:r>
            <a:r>
              <a:rPr lang="en-GB" baseline="30000" dirty="0"/>
              <a:t>th</a:t>
            </a:r>
            <a:r>
              <a:rPr lang="en-GB" dirty="0"/>
              <a:t> May – Last day that students must attend school</a:t>
            </a:r>
          </a:p>
          <a:p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August – GCSE Results and 6</a:t>
            </a:r>
            <a:r>
              <a:rPr lang="en-GB" baseline="30000" dirty="0"/>
              <a:t>th</a:t>
            </a:r>
            <a:r>
              <a:rPr lang="en-GB" dirty="0"/>
              <a:t> Form Admission day</a:t>
            </a:r>
          </a:p>
        </p:txBody>
      </p:sp>
    </p:spTree>
    <p:extLst>
      <p:ext uri="{BB962C8B-B14F-4D97-AF65-F5344CB8AC3E}">
        <p14:creationId xmlns:p14="http://schemas.microsoft.com/office/powerpoint/2010/main" val="13040618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D7E4F8-E153-4560-9889-8985C64EF618}"/>
              </a:ext>
            </a:extLst>
          </p:cNvPr>
          <p:cNvGraphicFramePr>
            <a:graphicFrameLocks noGrp="1"/>
          </p:cNvGraphicFramePr>
          <p:nvPr/>
        </p:nvGraphicFramePr>
        <p:xfrm>
          <a:off x="390050" y="1358412"/>
          <a:ext cx="12091510" cy="6769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877">
                  <a:extLst>
                    <a:ext uri="{9D8B030D-6E8A-4147-A177-3AD203B41FA5}">
                      <a16:colId xmlns:a16="http://schemas.microsoft.com/office/drawing/2014/main" val="877021824"/>
                    </a:ext>
                  </a:extLst>
                </a:gridCol>
                <a:gridCol w="3022877">
                  <a:extLst>
                    <a:ext uri="{9D8B030D-6E8A-4147-A177-3AD203B41FA5}">
                      <a16:colId xmlns:a16="http://schemas.microsoft.com/office/drawing/2014/main" val="1645072688"/>
                    </a:ext>
                  </a:extLst>
                </a:gridCol>
                <a:gridCol w="6045756">
                  <a:extLst>
                    <a:ext uri="{9D8B030D-6E8A-4147-A177-3AD203B41FA5}">
                      <a16:colId xmlns:a16="http://schemas.microsoft.com/office/drawing/2014/main" val="2599548470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r>
                        <a:rPr lang="en-GB" sz="2100" u="none" dirty="0">
                          <a:solidFill>
                            <a:sysClr val="windowText" lastClr="000000"/>
                          </a:solidFill>
                        </a:rPr>
                        <a:t>Literature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b="1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955238"/>
                  </a:ext>
                </a:extLst>
              </a:tr>
              <a:tr h="1717784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Quotations about Macbeth’s character</a:t>
                      </a:r>
                      <a:r>
                        <a:rPr lang="en-GB" sz="2100" dirty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en-GB" sz="2100" b="1" u="sng" dirty="0">
                          <a:solidFill>
                            <a:sysClr val="windowText" lastClr="000000"/>
                          </a:solidFill>
                        </a:rPr>
                        <a:t>2 minutes</a:t>
                      </a:r>
                    </a:p>
                    <a:p>
                      <a:pPr lvl="0">
                        <a:buNone/>
                      </a:pPr>
                      <a:endParaRPr lang="en-GB" sz="2100" b="1" u="sng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Quotations about Mrs </a:t>
                      </a:r>
                      <a:r>
                        <a:rPr lang="en-GB" sz="2100" b="1" dirty="0" err="1">
                          <a:solidFill>
                            <a:sysClr val="windowText" lastClr="000000"/>
                          </a:solidFill>
                        </a:rPr>
                        <a:t>Briling’s</a:t>
                      </a:r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 character: </a:t>
                      </a:r>
                      <a:r>
                        <a:rPr lang="en-GB" sz="2100" b="1" u="sng" dirty="0">
                          <a:solidFill>
                            <a:sysClr val="windowText" lastClr="000000"/>
                          </a:solidFill>
                        </a:rPr>
                        <a:t>2 minutes</a:t>
                      </a:r>
                    </a:p>
                    <a:p>
                      <a:endParaRPr lang="en-GB" sz="21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How does Tennyson present conflict? </a:t>
                      </a:r>
                      <a:r>
                        <a:rPr lang="en-GB" sz="2100" b="1" u="sng" dirty="0">
                          <a:solidFill>
                            <a:sysClr val="windowText" lastClr="000000"/>
                          </a:solidFill>
                        </a:rPr>
                        <a:t>6-minute mini-plan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142265"/>
                  </a:ext>
                </a:extLst>
              </a:tr>
              <a:tr h="2197753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Masculinity in Macbeth: </a:t>
                      </a:r>
                      <a:r>
                        <a:rPr lang="en-GB" sz="2100" b="1" u="sng" dirty="0">
                          <a:solidFill>
                            <a:sysClr val="windowText" lastClr="000000"/>
                          </a:solidFill>
                        </a:rPr>
                        <a:t>3 minutes</a:t>
                      </a:r>
                      <a:endParaRPr lang="en-GB" sz="2100" u="sng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Conflict in Macbeth: </a:t>
                      </a:r>
                      <a:r>
                        <a:rPr lang="en-GB" sz="2100" b="1" u="sng" dirty="0">
                          <a:solidFill>
                            <a:sysClr val="windowText" lastClr="000000"/>
                          </a:solidFill>
                        </a:rPr>
                        <a:t>3 minutes</a:t>
                      </a:r>
                      <a:endParaRPr lang="en-GB" sz="2100" u="sng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1" dirty="0">
                          <a:solidFill>
                            <a:sysClr val="windowText" lastClr="000000"/>
                          </a:solidFill>
                        </a:rPr>
                        <a:t>‘When you durst do it, then you were a man’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Write a paragraph about this quotation – remember to: analyse language, link to elsewhere in the play and use context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u="sng" dirty="0">
                          <a:solidFill>
                            <a:sysClr val="windowText" lastClr="000000"/>
                          </a:solidFill>
                        </a:rPr>
                        <a:t>10 minutes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707589"/>
                  </a:ext>
                </a:extLst>
              </a:tr>
              <a:tr h="2465526">
                <a:tc>
                  <a:txBody>
                    <a:bodyPr/>
                    <a:lstStyle/>
                    <a:p>
                      <a:r>
                        <a:rPr lang="en-GB" sz="2100" b="1" dirty="0"/>
                        <a:t>Words to describe violence: </a:t>
                      </a:r>
                      <a:r>
                        <a:rPr lang="en-GB" sz="2100" b="1" u="sng" dirty="0"/>
                        <a:t>2 minutes </a:t>
                      </a:r>
                    </a:p>
                    <a:p>
                      <a:pPr lvl="0">
                        <a:buNone/>
                      </a:pPr>
                      <a:endParaRPr lang="en-GB" sz="2100" b="1" u="sng" dirty="0"/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Angry</a:t>
                      </a:r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Pain</a:t>
                      </a:r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Unnecessary </a:t>
                      </a:r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Inappropriate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ysClr val="windowText" lastClr="000000"/>
                          </a:solidFill>
                        </a:rPr>
                        <a:t>Words to describe poverty: </a:t>
                      </a:r>
                      <a:r>
                        <a:rPr lang="en-GB" sz="2100" b="1" u="sng" dirty="0">
                          <a:solidFill>
                            <a:sysClr val="windowText" lastClr="000000"/>
                          </a:solidFill>
                        </a:rPr>
                        <a:t>2 minutes</a:t>
                      </a:r>
                    </a:p>
                    <a:p>
                      <a:pPr lvl="0">
                        <a:buNone/>
                      </a:pPr>
                      <a:endParaRPr lang="en-GB" sz="2100" b="1" u="sng" dirty="0"/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Unfair</a:t>
                      </a:r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Struggle</a:t>
                      </a:r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Poor</a:t>
                      </a:r>
                    </a:p>
                    <a:p>
                      <a:pPr lvl="0">
                        <a:buNone/>
                      </a:pPr>
                      <a:r>
                        <a:rPr lang="en-GB" sz="2100" b="1" u="none" dirty="0"/>
                        <a:t>Homeless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1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509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3DAE-5178-E2F4-2C29-081AD348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8+ = </a:t>
            </a:r>
            <a:r>
              <a:rPr lang="en-GB" dirty="0" err="1"/>
              <a:t>Massolit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1F035-82F8-2B7E-AF13-70FDCEC7B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110" y="2975372"/>
            <a:ext cx="10904288" cy="5033963"/>
          </a:xfrm>
        </p:spPr>
      </p:pic>
    </p:spTree>
    <p:extLst>
      <p:ext uri="{BB962C8B-B14F-4D97-AF65-F5344CB8AC3E}">
        <p14:creationId xmlns:p14="http://schemas.microsoft.com/office/powerpoint/2010/main" val="3689057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812A-047C-B823-B617-D343AEA6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C760-74D6-9D69-B1FF-2204E2E6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360" dirty="0"/>
              <a:t>Ask them to summarise the story of texts to you.</a:t>
            </a:r>
          </a:p>
          <a:p>
            <a:r>
              <a:rPr lang="en-GB" sz="3360" dirty="0"/>
              <a:t>Ask them to explain each poem from the Poetry Anthology to you.</a:t>
            </a:r>
          </a:p>
          <a:p>
            <a:r>
              <a:rPr lang="en-GB" sz="3360" dirty="0"/>
              <a:t>Make it into a game – a quick quiz with a little reward.</a:t>
            </a:r>
          </a:p>
          <a:p>
            <a:r>
              <a:rPr lang="en-GB" sz="3360" dirty="0"/>
              <a:t>Use a timer – 15-20 minutes of genuine effort is better that 1 hour of unfocussed sitting.</a:t>
            </a:r>
          </a:p>
          <a:p>
            <a:r>
              <a:rPr lang="en-GB" sz="3360" dirty="0"/>
              <a:t>Use the “in between” times – e.g. a short car journey, waiting for the kettle to boil.</a:t>
            </a:r>
          </a:p>
        </p:txBody>
      </p:sp>
    </p:spTree>
    <p:extLst>
      <p:ext uri="{BB962C8B-B14F-4D97-AF65-F5344CB8AC3E}">
        <p14:creationId xmlns:p14="http://schemas.microsoft.com/office/powerpoint/2010/main" val="6642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1676-80BE-3354-4904-1EDD75FE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Science Revision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5DCB3-2FD1-318B-64C2-6FC8CDA45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1393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03DA-07FC-C4AE-61E5-575132D3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is a double or triple award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944C-9526-69F4-78CF-A708582C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99" y="3590449"/>
            <a:ext cx="10961369" cy="459057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Combined Science (TRILOGY</a:t>
            </a:r>
            <a:r>
              <a:rPr lang="en-GB" dirty="0"/>
              <a:t>) have a series of 6 exams in total – 2 for each subject (each 1 hour 15 mins)</a:t>
            </a:r>
          </a:p>
          <a:p>
            <a:pPr marL="0" indent="0">
              <a:buNone/>
            </a:pPr>
            <a:r>
              <a:rPr lang="en-GB" dirty="0"/>
              <a:t>All the marks are COMBINED to give two GCSE grades. </a:t>
            </a:r>
          </a:p>
          <a:p>
            <a:pPr marL="0" indent="0">
              <a:buNone/>
            </a:pPr>
            <a:r>
              <a:rPr lang="en-GB" dirty="0"/>
              <a:t>These grades are always identical or consecutive</a:t>
            </a:r>
          </a:p>
          <a:p>
            <a:pPr marL="0" indent="0">
              <a:buNone/>
            </a:pPr>
            <a:r>
              <a:rPr lang="en-GB" dirty="0" err="1"/>
              <a:t>Eg</a:t>
            </a:r>
            <a:r>
              <a:rPr lang="en-GB" dirty="0"/>
              <a:t> 76;      66;       65;      55;    etc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Triple Science (Biology, Chemistry and Physics) </a:t>
            </a:r>
            <a:r>
              <a:rPr lang="en-GB" dirty="0"/>
              <a:t>is treated as 3 separate exams – each consists of two 1 hour 45 min papers.</a:t>
            </a:r>
          </a:p>
          <a:p>
            <a:pPr marL="0" indent="0">
              <a:buNone/>
            </a:pPr>
            <a:r>
              <a:rPr lang="en-GB" dirty="0"/>
              <a:t>The two papers are added together to give one grade for each subject. </a:t>
            </a:r>
          </a:p>
          <a:p>
            <a:pPr marL="0" indent="0">
              <a:buNone/>
            </a:pPr>
            <a:r>
              <a:rPr lang="en-GB" dirty="0"/>
              <a:t>Because they are awarded separately students could get very different grades</a:t>
            </a:r>
          </a:p>
          <a:p>
            <a:pPr marL="0" indent="0">
              <a:buNone/>
            </a:pPr>
            <a:r>
              <a:rPr lang="en-GB" dirty="0" err="1"/>
              <a:t>Eg</a:t>
            </a:r>
            <a:r>
              <a:rPr lang="en-GB" dirty="0"/>
              <a:t>  Biology 6;   Chemistry 8;    Physics 9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803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2C9E-D3CC-8B0E-F533-1B02362A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are two tiers of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D612-6152-800D-A77F-3C7F84A4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702" y="3933825"/>
            <a:ext cx="10548768" cy="4157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Higher paper </a:t>
            </a:r>
            <a:r>
              <a:rPr lang="en-GB" dirty="0"/>
              <a:t>– grades 99 – 44 (43 is allowed but anything below is classified as U)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Foundation paper </a:t>
            </a:r>
            <a:r>
              <a:rPr lang="en-GB" dirty="0"/>
              <a:t>– grades 55 – 11 (failure to reach the marks needed for 11 results in a U)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papers are structured very differently:-</a:t>
            </a:r>
          </a:p>
          <a:p>
            <a:pPr marL="0" indent="0">
              <a:buNone/>
            </a:pPr>
            <a:r>
              <a:rPr lang="en-GB" dirty="0"/>
              <a:t>Higher – lots of unstructured, multi-mark answers</a:t>
            </a:r>
          </a:p>
          <a:p>
            <a:pPr marL="0" indent="0">
              <a:buNone/>
            </a:pPr>
            <a:r>
              <a:rPr lang="en-GB" dirty="0"/>
              <a:t>Foundation – guided answers (tick the boxes, fill in the missing words etc) and many single mark answers.</a:t>
            </a:r>
          </a:p>
          <a:p>
            <a:pPr marL="0" indent="0">
              <a:buNone/>
            </a:pPr>
            <a:r>
              <a:rPr lang="en-GB" dirty="0"/>
              <a:t>The higher paper also has additional material to learn.</a:t>
            </a:r>
          </a:p>
        </p:txBody>
      </p:sp>
    </p:spTree>
    <p:extLst>
      <p:ext uri="{BB962C8B-B14F-4D97-AF65-F5344CB8AC3E}">
        <p14:creationId xmlns:p14="http://schemas.microsoft.com/office/powerpoint/2010/main" val="2869624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200A-FCF6-129D-D90B-8E0B3D37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students know what they need to revise?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664D-C1AD-4741-52CB-4E8EFE62E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 Specifications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5FC00-49EC-963F-E7D1-2DC3F405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02" y="4530082"/>
            <a:ext cx="4004090" cy="3166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20637-A0DC-4182-5125-93C70B5D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847" y="5922570"/>
            <a:ext cx="3312754" cy="2478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6C07E-B47E-9575-1917-13D5BB8A8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792" y="2918852"/>
            <a:ext cx="3648596" cy="2622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95CC0-3484-7818-046A-D7BE36E76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089" y="4637004"/>
            <a:ext cx="3648596" cy="25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89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3852-41A7-12BB-2493-FC60B613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Specifications are available online or on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0181-250E-6220-8DBA-3FFDB791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www.aqa.org.uk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99B85-B3E4-C967-2A36-2B3A1732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762" y="3933825"/>
            <a:ext cx="3030379" cy="2360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A4FAA-E1BB-8BE9-FF36-6CF81BA1FAE5}"/>
              </a:ext>
            </a:extLst>
          </p:cNvPr>
          <p:cNvSpPr txBox="1"/>
          <p:nvPr/>
        </p:nvSpPr>
        <p:spPr>
          <a:xfrm>
            <a:off x="8541068" y="3630454"/>
            <a:ext cx="236029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0060" hangingPunct="1"/>
            <a:r>
              <a:rPr lang="en-GB" sz="1890" kern="1200" dirty="0">
                <a:solidFill>
                  <a:prstClr val="black"/>
                </a:solidFill>
                <a:latin typeface="Century Gothic" panose="020B0502020202020204"/>
              </a:rPr>
              <a:t>TEAMS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BE6A5-1A17-C4F9-2C28-59603688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15704"/>
            <a:ext cx="1888768" cy="1745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FB0264-33B9-D857-81C3-09B14D8DA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769" y="4415704"/>
            <a:ext cx="1771689" cy="1743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62AA23-7EEF-FF66-6273-FF560AA40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458" y="4415704"/>
            <a:ext cx="1630204" cy="16228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FD2F94-C27A-B060-9EBF-9370E6C50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702" y="5944076"/>
            <a:ext cx="2531107" cy="2440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00D475-30A6-FB62-381A-CD7C2CFF9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2293" y="4048814"/>
            <a:ext cx="2621561" cy="42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7EDA-01FB-333D-858B-C9824580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skills that are assessed in the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7692-E6E4-E401-84AB-8CF3888B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23" y="3933825"/>
            <a:ext cx="10609810" cy="4336299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have a number of </a:t>
            </a:r>
            <a:r>
              <a:rPr lang="en-GB" b="1" dirty="0"/>
              <a:t>REQUIRED PRACTICALS (21 in combined science)</a:t>
            </a:r>
            <a:r>
              <a:rPr lang="en-GB" dirty="0"/>
              <a:t>that students have done through the years that will be the basis of some questions.</a:t>
            </a:r>
          </a:p>
          <a:p>
            <a:r>
              <a:rPr lang="en-GB" dirty="0"/>
              <a:t>About 15% of the marks come from knowledge, understanding and analysis of these required </a:t>
            </a:r>
            <a:r>
              <a:rPr lang="en-GB" dirty="0" err="1"/>
              <a:t>practicals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EDDD3-C25A-5511-6D91-FCE0E757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3" y="3933825"/>
            <a:ext cx="10983389" cy="2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2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15D2-38BD-01A5-676A-D4900DE7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Guides written for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AB6A-DFDD-6E64-D2D7-95A1E300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E36A7-3B6A-0303-13EC-0D8E4986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29" y="3315415"/>
            <a:ext cx="8946119" cy="247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04E15-604E-7C03-9003-3081D1564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39" y="5727382"/>
            <a:ext cx="6550819" cy="2540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36014-19BE-1C87-8DE5-B0C3FB5A3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957" y="4831194"/>
            <a:ext cx="5140643" cy="34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CD96-F7CD-D04F-13AD-F8497FCE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F40C7-E187-6724-8079-140C27FCC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Examinations start on 9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  <a:p>
            <a:r>
              <a:rPr lang="en-GB" dirty="0"/>
              <a:t>All exams will take place in the sports hall, drama studio or smaller nearby rooms </a:t>
            </a:r>
          </a:p>
          <a:p>
            <a:r>
              <a:rPr lang="en-GB" dirty="0"/>
              <a:t>Students need to ensure they have all necessary equipment for each exam</a:t>
            </a:r>
          </a:p>
          <a:p>
            <a:r>
              <a:rPr lang="en-GB" dirty="0"/>
              <a:t>Attendance at all exams and punctuality is essential</a:t>
            </a:r>
          </a:p>
          <a:p>
            <a:r>
              <a:rPr lang="en-GB" dirty="0"/>
              <a:t>School uniform must be worn for all exams</a:t>
            </a:r>
          </a:p>
          <a:p>
            <a:r>
              <a:rPr lang="en-GB" dirty="0"/>
              <a:t>Each student will be given a personalised timetable with their room and seat number </a:t>
            </a:r>
          </a:p>
          <a:p>
            <a:r>
              <a:rPr lang="en-GB" dirty="0"/>
              <a:t>Students will receive all the JCQ guidance that must be read before they start their exams</a:t>
            </a:r>
          </a:p>
          <a:p>
            <a:r>
              <a:rPr lang="en-GB" dirty="0"/>
              <a:t>Access arrangements will be whatever arrangements they had in previous PPE unless students have been informed otherwise</a:t>
            </a:r>
          </a:p>
        </p:txBody>
      </p:sp>
    </p:spTree>
    <p:extLst>
      <p:ext uri="{BB962C8B-B14F-4D97-AF65-F5344CB8AC3E}">
        <p14:creationId xmlns:p14="http://schemas.microsoft.com/office/powerpoint/2010/main" val="220688916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85C4-CF0D-84A0-2F64-7CBE4D6A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GCSEpod and Seneca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26B6B-EC29-CD6C-985F-E0D816FEA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Students have access to these via the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should be able to sign up with their school log in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E5094-4236-3946-B412-C80220C5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125" y="3050381"/>
            <a:ext cx="3297765" cy="4040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B4481-592D-ACEB-6929-42ACB3BE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89" y="5707381"/>
            <a:ext cx="2428976" cy="20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1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AD76-D991-9DEB-A7A0-94A8969A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0502-CB38-C096-CE60-813A8F04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FREE SCIENCE Lesson Videos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C4FA0-68CA-534B-520D-686A3F84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800" y="1420921"/>
            <a:ext cx="3910489" cy="3470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070DB-E324-658C-EE34-A375E5E5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44" y="4714736"/>
            <a:ext cx="5126796" cy="3328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E0F9C-5742-12DB-3F6E-0441F8B0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705" y="5477718"/>
            <a:ext cx="4981368" cy="19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DE64-CE9B-F467-7E1F-A0D209E5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4C443-3472-84D5-944B-C76693C5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Cognito</a:t>
            </a:r>
            <a:r>
              <a:rPr lang="en-GB" dirty="0"/>
              <a:t> Science and </a:t>
            </a:r>
            <a:r>
              <a:rPr lang="en-GB" b="1" dirty="0"/>
              <a:t>Fuse School </a:t>
            </a:r>
            <a:r>
              <a:rPr lang="en-GB" dirty="0"/>
              <a:t>are also good but more generic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Primrose Kitten </a:t>
            </a:r>
            <a:r>
              <a:rPr lang="en-GB" dirty="0"/>
              <a:t>has AQA specific material</a:t>
            </a:r>
          </a:p>
        </p:txBody>
      </p:sp>
    </p:spTree>
    <p:extLst>
      <p:ext uri="{BB962C8B-B14F-4D97-AF65-F5344CB8AC3E}">
        <p14:creationId xmlns:p14="http://schemas.microsoft.com/office/powerpoint/2010/main" val="3159681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CF6F-3E91-E34A-4A51-7AEB8BAA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5FFFA-3E1F-B771-B1AE-81ABA9DC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 lots of practice answering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Step 1 – use the </a:t>
            </a:r>
            <a:r>
              <a:rPr lang="en-GB" b="1" dirty="0"/>
              <a:t>Educake</a:t>
            </a:r>
            <a:r>
              <a:rPr lang="en-GB" dirty="0"/>
              <a:t> system for quick retrieval practice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Understanding How To Leverage Social Media For Business | Social media ...">
            <a:extLst>
              <a:ext uri="{FF2B5EF4-FFF2-40B4-BE49-F238E27FC236}">
                <a16:creationId xmlns:a16="http://schemas.microsoft.com/office/drawing/2014/main" id="{D4695B93-2726-5A44-672D-6606D9DA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54" y="1494932"/>
            <a:ext cx="5224696" cy="29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CA080-A911-7809-E729-809A0C98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82" y="5158283"/>
            <a:ext cx="3087194" cy="2884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ABD2C1-537D-239B-28F0-F9333D0C4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19" y="6090868"/>
            <a:ext cx="6320798" cy="3950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1FA2DEE-43F5-6C1C-BC6A-EDFCFD03FA01}"/>
              </a:ext>
            </a:extLst>
          </p:cNvPr>
          <p:cNvSpPr/>
          <p:nvPr/>
        </p:nvSpPr>
        <p:spPr>
          <a:xfrm>
            <a:off x="7220903" y="3487355"/>
            <a:ext cx="1040130" cy="82010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060" hangingPunct="1"/>
            <a:endParaRPr lang="en-GB" sz="1890" kern="120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630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8208-0FFB-0B00-7FBC-2079E35F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8EC0-467D-B720-DAFA-352F434A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Step 2 – Do some end of topic questions from </a:t>
            </a:r>
            <a:r>
              <a:rPr lang="en-GB" b="1" dirty="0"/>
              <a:t>TEAMS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Understanding How To Leverage Social Media For Business | Social media ...">
            <a:extLst>
              <a:ext uri="{FF2B5EF4-FFF2-40B4-BE49-F238E27FC236}">
                <a16:creationId xmlns:a16="http://schemas.microsoft.com/office/drawing/2014/main" id="{2B0ABF7C-3AB9-E0FD-DF5C-288A077C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21" y="1792564"/>
            <a:ext cx="4695729" cy="26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B923B9-98D9-DD8B-B507-EF8759D7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04" y="5003935"/>
            <a:ext cx="5749953" cy="22052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D49058C-F8A2-98F5-DD68-1B1CA163EFBE}"/>
              </a:ext>
            </a:extLst>
          </p:cNvPr>
          <p:cNvSpPr/>
          <p:nvPr/>
        </p:nvSpPr>
        <p:spPr>
          <a:xfrm>
            <a:off x="8811102" y="2050257"/>
            <a:ext cx="830104" cy="2290286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060" hangingPunct="1"/>
            <a:endParaRPr lang="en-GB" sz="1890" kern="120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2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D99E-47E3-A14E-074F-E36451C7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F4B7-F6D1-BC00-F66A-2D1E6F5BE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Step 3 – PAST PAPERS!! All on TEAMS.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If there is no time for anything else this is the NUMBER ONE priority.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Students must complete them AND mark them.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more they buy into this last step the easier they will fly in the exam itself.</a:t>
            </a:r>
          </a:p>
        </p:txBody>
      </p:sp>
      <p:pic>
        <p:nvPicPr>
          <p:cNvPr id="4" name="Picture 4" descr="Understanding How To Leverage Social Media For Business | Social media ...">
            <a:extLst>
              <a:ext uri="{FF2B5EF4-FFF2-40B4-BE49-F238E27FC236}">
                <a16:creationId xmlns:a16="http://schemas.microsoft.com/office/drawing/2014/main" id="{1AB3BC11-D6C5-4390-929A-9578B7BE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59" y="1792563"/>
            <a:ext cx="4695729" cy="26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DF66908-E884-59E4-1BB2-A9D0A087EBF5}"/>
              </a:ext>
            </a:extLst>
          </p:cNvPr>
          <p:cNvSpPr/>
          <p:nvPr/>
        </p:nvSpPr>
        <p:spPr>
          <a:xfrm>
            <a:off x="9871322" y="1988486"/>
            <a:ext cx="710089" cy="2250281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060" hangingPunct="1"/>
            <a:endParaRPr lang="en-GB" sz="1890" kern="120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06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3B3-41F4-E3E7-8EA4-70C9A3C9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Revision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6667-F8A0-01AC-B7B6-93397B915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Lunchtimes – rota sent to students and parents/carers about when, where and what will be revised.  These will be focusing on AO1 – knowledge and understanding and AO2 - application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Afterschool sessions. These will be focusing on AO2 and 3 – the generic skills that are assessed every year – maths skills, how to answer longer answers, how to analyse, compare and justify etc.  Each week will be a different set of skills with a focus on exam techniques.</a:t>
            </a:r>
          </a:p>
        </p:txBody>
      </p:sp>
    </p:spTree>
    <p:extLst>
      <p:ext uri="{BB962C8B-B14F-4D97-AF65-F5344CB8AC3E}">
        <p14:creationId xmlns:p14="http://schemas.microsoft.com/office/powerpoint/2010/main" val="1174561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70CF-73C9-7986-2529-D14D8B83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075F4-EF38-C07C-DD26-7859E71CE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Feb half term revision</a:t>
            </a:r>
          </a:p>
          <a:p>
            <a:r>
              <a:rPr lang="en-GB" dirty="0"/>
              <a:t>Easter revision</a:t>
            </a:r>
          </a:p>
          <a:p>
            <a:r>
              <a:rPr lang="en-GB" dirty="0"/>
              <a:t>May half Term revision</a:t>
            </a:r>
          </a:p>
          <a:p>
            <a:r>
              <a:rPr lang="en-GB" dirty="0"/>
              <a:t>Some lectures will take place</a:t>
            </a:r>
          </a:p>
          <a:p>
            <a:r>
              <a:rPr lang="en-GB" dirty="0"/>
              <a:t>Intervention timetable shared with all students</a:t>
            </a:r>
          </a:p>
        </p:txBody>
      </p:sp>
    </p:spTree>
    <p:extLst>
      <p:ext uri="{BB962C8B-B14F-4D97-AF65-F5344CB8AC3E}">
        <p14:creationId xmlns:p14="http://schemas.microsoft.com/office/powerpoint/2010/main" val="159702245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340FF-56BC-6183-A38A-D4026A24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98" y="2799690"/>
            <a:ext cx="7996501" cy="5169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0432F-3F84-3342-1FD6-A7919A5416FA}"/>
              </a:ext>
            </a:extLst>
          </p:cNvPr>
          <p:cNvSpPr txBox="1"/>
          <p:nvPr/>
        </p:nvSpPr>
        <p:spPr>
          <a:xfrm>
            <a:off x="4148919" y="1160060"/>
            <a:ext cx="575935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Guilsborough Academy - Intervention Timetables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2489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B32C2-1342-2EDE-B545-927AF0F1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0" y="2780875"/>
            <a:ext cx="7248757" cy="55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90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5DAEE-533F-8C61-8D94-A3D959A0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52" y="261663"/>
            <a:ext cx="9715501" cy="1600201"/>
          </a:xfrm>
        </p:spPr>
        <p:txBody>
          <a:bodyPr>
            <a:normAutofit fontScale="90000"/>
          </a:bodyPr>
          <a:lstStyle/>
          <a:p>
            <a:r>
              <a:rPr lang="en-GB" dirty="0"/>
              <a:t>Rules for the examinations</a:t>
            </a:r>
          </a:p>
        </p:txBody>
      </p:sp>
      <p:pic>
        <p:nvPicPr>
          <p:cNvPr id="3" name="Online Media 2" title="Instructions for Candidates 2023/2024">
            <a:hlinkClick r:id="" action="ppaction://media"/>
            <a:extLst>
              <a:ext uri="{FF2B5EF4-FFF2-40B4-BE49-F238E27FC236}">
                <a16:creationId xmlns:a16="http://schemas.microsoft.com/office/drawing/2014/main" id="{E8250188-5B59-28D9-D933-8839B0EBAC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1755" y="2238233"/>
            <a:ext cx="10413242" cy="71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1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EFB1-B6FB-FC81-0A25-B8153324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3C56E-0599-9633-C75E-ECC2488B7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78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Guilsborough Academy - Exam Resources</a:t>
            </a:r>
            <a:endParaRPr lang="en-GB" sz="378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B9520-9C6F-6244-29DA-5DA9414A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291" y="2988860"/>
            <a:ext cx="6867399" cy="3190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4727F-2024-0778-7268-8895E4C5545F}"/>
              </a:ext>
            </a:extLst>
          </p:cNvPr>
          <p:cNvSpPr txBox="1"/>
          <p:nvPr/>
        </p:nvSpPr>
        <p:spPr>
          <a:xfrm>
            <a:off x="2620371" y="6395997"/>
            <a:ext cx="7888406" cy="1255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78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KS4 Revision | General | Microsoft Teams</a:t>
            </a:r>
            <a:endParaRPr lang="en-GB" sz="378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0D626-3861-E7A1-7040-0B06BAF67A1C}"/>
              </a:ext>
            </a:extLst>
          </p:cNvPr>
          <p:cNvSpPr txBox="1"/>
          <p:nvPr/>
        </p:nvSpPr>
        <p:spPr>
          <a:xfrm>
            <a:off x="3065457" y="7868751"/>
            <a:ext cx="6998233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075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Students also have access to a TEAMS channel where revision materials for all subjects have been collated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1062696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28C5-5F8A-DB98-3C4F-3FB3B43C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long to 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87EA4-A118-54F2-94E3-62D8847B8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59 school days until the first exam</a:t>
            </a:r>
          </a:p>
          <a:p>
            <a:r>
              <a:rPr lang="en-GB" dirty="0"/>
              <a:t>Less than 2 months of school</a:t>
            </a:r>
          </a:p>
          <a:p>
            <a:r>
              <a:rPr lang="en-GB" dirty="0"/>
              <a:t>21 days of holiday (</a:t>
            </a:r>
            <a:r>
              <a:rPr lang="en-GB" dirty="0" err="1"/>
              <a:t>excl</a:t>
            </a:r>
            <a:r>
              <a:rPr lang="en-GB" dirty="0"/>
              <a:t> weekends) to revise</a:t>
            </a:r>
          </a:p>
        </p:txBody>
      </p:sp>
    </p:spTree>
    <p:extLst>
      <p:ext uri="{BB962C8B-B14F-4D97-AF65-F5344CB8AC3E}">
        <p14:creationId xmlns:p14="http://schemas.microsoft.com/office/powerpoint/2010/main" val="24107357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5DAEE-533F-8C61-8D94-A3D959A0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Rules for the examinations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14C50-8BD1-9DA8-C815-745DA9790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https://www.youtube.com/watch?v=xLDe6JDlcjU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83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514-51FC-3E23-8E17-2EB8CF85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Examination Area on our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C9695-9B95-705F-B2E9-22F26BB7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0232" y="2185691"/>
            <a:ext cx="9715506" cy="633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hlinkClick r:id="rId2"/>
              </a:rPr>
              <a:t>Exam information</a:t>
            </a:r>
            <a:endParaRPr lang="en-GB" sz="4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D406B-1DEC-22F5-E862-3DC3CEF98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7" t="13807" r="1172" b="10571"/>
          <a:stretch/>
        </p:blipFill>
        <p:spPr>
          <a:xfrm>
            <a:off x="2050231" y="3029804"/>
            <a:ext cx="10423823" cy="63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3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C6A9-4A56-CAFE-3AC8-02774FFC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4B79C-DD65-B802-6CA2-4208F415F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February/March PPE timetable</a:t>
            </a:r>
          </a:p>
          <a:p>
            <a:r>
              <a:rPr lang="en-GB" dirty="0"/>
              <a:t>GCSE summer timetable</a:t>
            </a:r>
          </a:p>
          <a:p>
            <a:r>
              <a:rPr lang="en-GB" dirty="0"/>
              <a:t>Candidate information handbook</a:t>
            </a:r>
          </a:p>
          <a:p>
            <a:r>
              <a:rPr lang="en-GB" dirty="0"/>
              <a:t>JCQ notices</a:t>
            </a:r>
          </a:p>
          <a:p>
            <a:r>
              <a:rPr lang="en-GB" dirty="0"/>
              <a:t>Intervention timetables</a:t>
            </a:r>
          </a:p>
          <a:p>
            <a:r>
              <a:rPr lang="en-GB" dirty="0"/>
              <a:t>Exam revision resources</a:t>
            </a:r>
          </a:p>
          <a:p>
            <a:r>
              <a:rPr lang="en-GB" dirty="0"/>
              <a:t>All other information will be added to this area as the year progresses</a:t>
            </a:r>
          </a:p>
        </p:txBody>
      </p:sp>
    </p:spTree>
    <p:extLst>
      <p:ext uri="{BB962C8B-B14F-4D97-AF65-F5344CB8AC3E}">
        <p14:creationId xmlns:p14="http://schemas.microsoft.com/office/powerpoint/2010/main" val="9652770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F17F-ED41-403A-6D10-2D0333DB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Contingency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253DE-45EA-E6A5-4D69-59C2DD5A8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students must be available to sit exams from the date of their first exam until 26</a:t>
            </a:r>
            <a:r>
              <a:rPr lang="en-GB" baseline="30000" dirty="0"/>
              <a:t>th</a:t>
            </a:r>
            <a:r>
              <a:rPr lang="en-GB" dirty="0"/>
              <a:t> June</a:t>
            </a:r>
          </a:p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June (afternoon only)</a:t>
            </a:r>
          </a:p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June (afternoon only)</a:t>
            </a:r>
          </a:p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June (all day)</a:t>
            </a:r>
          </a:p>
        </p:txBody>
      </p:sp>
    </p:spTree>
    <p:extLst>
      <p:ext uri="{BB962C8B-B14F-4D97-AF65-F5344CB8AC3E}">
        <p14:creationId xmlns:p14="http://schemas.microsoft.com/office/powerpoint/2010/main" val="2898497358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LearningWithoutLimits">
  <a:themeElements>
    <a:clrScheme name="LearningWithoutLimit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arningWithoutLimits">
      <a:majorFont>
        <a:latin typeface="Helvetica"/>
        <a:ea typeface="Helvetica"/>
        <a:cs typeface="Helvetica"/>
      </a:majorFont>
      <a:minorFont>
        <a:latin typeface="Palatino Linotype"/>
        <a:ea typeface="Palatino Linotype"/>
        <a:cs typeface="Palatino Linotype"/>
      </a:minorFont>
    </a:fontScheme>
    <a:fmtScheme name="LearningWithoutLimi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075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075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LearningWithoutLimits">
  <a:themeElements>
    <a:clrScheme name="LearningWithoutLimit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arningWithoutLimits">
      <a:majorFont>
        <a:latin typeface="Helvetica"/>
        <a:ea typeface="Helvetica"/>
        <a:cs typeface="Helvetica"/>
      </a:majorFont>
      <a:minorFont>
        <a:latin typeface="Palatino Linotype"/>
        <a:ea typeface="Palatino Linotype"/>
        <a:cs typeface="Palatino Linotype"/>
      </a:minorFont>
    </a:fontScheme>
    <a:fmtScheme name="LearningWithoutLimi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075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075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LearningWithoutLimits">
  <a:themeElements>
    <a:clrScheme name="LearningWithoutLimit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arningWithoutLimits">
      <a:majorFont>
        <a:latin typeface="Helvetica"/>
        <a:ea typeface="Helvetica"/>
        <a:cs typeface="Helvetica"/>
      </a:majorFont>
      <a:minorFont>
        <a:latin typeface="Palatino Linotype"/>
        <a:ea typeface="Palatino Linotype"/>
        <a:cs typeface="Palatino Linotype"/>
      </a:minorFont>
    </a:fontScheme>
    <a:fmtScheme name="LearningWithoutLimi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075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075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7C19BBA1F1042BB7200D52C88BBC8" ma:contentTypeVersion="4" ma:contentTypeDescription="Create a new document." ma:contentTypeScope="" ma:versionID="c885cec451cc4ce626d2d2ad223fccf9">
  <xsd:schema xmlns:xsd="http://www.w3.org/2001/XMLSchema" xmlns:xs="http://www.w3.org/2001/XMLSchema" xmlns:p="http://schemas.microsoft.com/office/2006/metadata/properties" xmlns:ns2="79329871-2c31-4e28-9f31-0b79c3c8da7c" targetNamespace="http://schemas.microsoft.com/office/2006/metadata/properties" ma:root="true" ma:fieldsID="edaa75f0e4f1cd7d9609706e659e173f" ns2:_="">
    <xsd:import namespace="79329871-2c31-4e28-9f31-0b79c3c8d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29871-2c31-4e28-9f31-0b79c3c8da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3E963B-54D3-4A2C-B562-37BBA22C24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8C176A-7554-45E9-A0DD-0EB6E1808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29871-2c31-4e28-9f31-0b79c3c8d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6C7F6D-65F9-418D-9F21-228775D8955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9329871-2c31-4e28-9f31-0b79c3c8da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2595</Words>
  <Application>Microsoft Office PowerPoint</Application>
  <PresentationFormat>A3 Paper (297x420 mm)</PresentationFormat>
  <Paragraphs>353</Paragraphs>
  <Slides>51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Calibri</vt:lpstr>
      <vt:lpstr>Calibri Light</vt:lpstr>
      <vt:lpstr>Century Gothic</vt:lpstr>
      <vt:lpstr>Garamond</vt:lpstr>
      <vt:lpstr>Palatino Linotype</vt:lpstr>
      <vt:lpstr>Roboto</vt:lpstr>
      <vt:lpstr>Roboto Condensed</vt:lpstr>
      <vt:lpstr>Symbol</vt:lpstr>
      <vt:lpstr>Wingdings</vt:lpstr>
      <vt:lpstr>Wingdings 3</vt:lpstr>
      <vt:lpstr>LearningWithoutLimits</vt:lpstr>
      <vt:lpstr>Ion Boardroom</vt:lpstr>
      <vt:lpstr>1_LearningWithoutLimits</vt:lpstr>
      <vt:lpstr>Office Theme</vt:lpstr>
      <vt:lpstr>Organic</vt:lpstr>
      <vt:lpstr>PowerPoint Presentation</vt:lpstr>
      <vt:lpstr>Presentations</vt:lpstr>
      <vt:lpstr>Important Dates</vt:lpstr>
      <vt:lpstr>Examinations</vt:lpstr>
      <vt:lpstr>Rules for the examinations</vt:lpstr>
      <vt:lpstr>Rules for the examinations</vt:lpstr>
      <vt:lpstr>Examination Area on our website</vt:lpstr>
      <vt:lpstr>Examination Area</vt:lpstr>
      <vt:lpstr>Contingency Dates</vt:lpstr>
      <vt:lpstr>Last Day</vt:lpstr>
      <vt:lpstr>Results and Enrolment Day</vt:lpstr>
      <vt:lpstr>Global Faculty  Year 11 Support</vt:lpstr>
      <vt:lpstr>History</vt:lpstr>
      <vt:lpstr>Geography</vt:lpstr>
      <vt:lpstr>Beliefs and Ethics</vt:lpstr>
      <vt:lpstr>MFL</vt:lpstr>
      <vt:lpstr>Maths Revision </vt:lpstr>
      <vt:lpstr>PowerPoint Presentation</vt:lpstr>
      <vt:lpstr>PowerPoint Presentation</vt:lpstr>
      <vt:lpstr>PowerPoint Presentation</vt:lpstr>
      <vt:lpstr>English 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 4+ = Knowledge Organisers &amp; CGP Guides</vt:lpstr>
      <vt:lpstr>Grade 6+ = Knowledge Organisers, CGP Guides &amp; Practice questions</vt:lpstr>
      <vt:lpstr>PowerPoint Presentation</vt:lpstr>
      <vt:lpstr>Grade 8+ = Massolit</vt:lpstr>
      <vt:lpstr>Top tips!</vt:lpstr>
      <vt:lpstr>Science Revision </vt:lpstr>
      <vt:lpstr>Science is a double or triple award subject</vt:lpstr>
      <vt:lpstr>There are two tiers of entry</vt:lpstr>
      <vt:lpstr>How do students know what they need to revise?</vt:lpstr>
      <vt:lpstr>Exam Specifications are available online or on Teams</vt:lpstr>
      <vt:lpstr>The skills that are assessed in the exams</vt:lpstr>
      <vt:lpstr>Revision Guides written for the course</vt:lpstr>
      <vt:lpstr>GCSEpod and Seneca Learning</vt:lpstr>
      <vt:lpstr>Revision Videos</vt:lpstr>
      <vt:lpstr>PowerPoint Presentation</vt:lpstr>
      <vt:lpstr>Other Resources </vt:lpstr>
      <vt:lpstr>PowerPoint Presentation</vt:lpstr>
      <vt:lpstr>PowerPoint Presentation</vt:lpstr>
      <vt:lpstr>Science Revision Sessions</vt:lpstr>
      <vt:lpstr>Intervention</vt:lpstr>
      <vt:lpstr>PowerPoint Presentation</vt:lpstr>
      <vt:lpstr>PowerPoint Presentation</vt:lpstr>
      <vt:lpstr>Revision Strategies</vt:lpstr>
      <vt:lpstr>Not long to 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Furnell (FNL)</dc:creator>
  <cp:lastModifiedBy>Mr L Niland (NLD)</cp:lastModifiedBy>
  <cp:revision>20</cp:revision>
  <dcterms:modified xsi:type="dcterms:W3CDTF">2024-01-23T19:39:28Z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0x01010083F7C19BBA1F1042BB7200D52C88BBC8</vt:lpwstr>
  </property>
</Properties>
</file>