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61" r:id="rId2"/>
    <p:sldId id="352" r:id="rId3"/>
    <p:sldId id="353" r:id="rId4"/>
    <p:sldId id="354" r:id="rId5"/>
    <p:sldId id="355" r:id="rId6"/>
    <p:sldId id="357" r:id="rId7"/>
    <p:sldId id="358" r:id="rId8"/>
    <p:sldId id="3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78" autoAdjust="0"/>
    <p:restoredTop sz="86579"/>
  </p:normalViewPr>
  <p:slideViewPr>
    <p:cSldViewPr snapToGrid="0" snapToObjects="1">
      <p:cViewPr varScale="1">
        <p:scale>
          <a:sx n="68" d="100"/>
          <a:sy n="68" d="100"/>
        </p:scale>
        <p:origin x="461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 E Massie (EMA)" userId="ab4a94ad-b0e4-4db0-9fbb-b21d7c205409" providerId="ADAL" clId="{CF0484D0-75D6-47FD-8D73-FD693C1AF810}"/>
    <pc:docChg chg="modSld">
      <pc:chgData name="Dr E Massie (EMA)" userId="ab4a94ad-b0e4-4db0-9fbb-b21d7c205409" providerId="ADAL" clId="{CF0484D0-75D6-47FD-8D73-FD693C1AF810}" dt="2024-02-27T08:37:32.419" v="51" actId="20577"/>
      <pc:docMkLst>
        <pc:docMk/>
      </pc:docMkLst>
      <pc:sldChg chg="modSp mod">
        <pc:chgData name="Dr E Massie (EMA)" userId="ab4a94ad-b0e4-4db0-9fbb-b21d7c205409" providerId="ADAL" clId="{CF0484D0-75D6-47FD-8D73-FD693C1AF810}" dt="2024-02-27T08:37:32.419" v="51" actId="20577"/>
        <pc:sldMkLst>
          <pc:docMk/>
          <pc:sldMk cId="940186294" sldId="360"/>
        </pc:sldMkLst>
        <pc:spChg chg="mod">
          <ac:chgData name="Dr E Massie (EMA)" userId="ab4a94ad-b0e4-4db0-9fbb-b21d7c205409" providerId="ADAL" clId="{CF0484D0-75D6-47FD-8D73-FD693C1AF810}" dt="2024-02-27T08:36:48.517" v="13" actId="20577"/>
          <ac:spMkLst>
            <pc:docMk/>
            <pc:sldMk cId="940186294" sldId="360"/>
            <ac:spMk id="3" creationId="{E742D71D-AE0A-4453-8ACB-6E26415EFA99}"/>
          </ac:spMkLst>
        </pc:spChg>
        <pc:spChg chg="mod">
          <ac:chgData name="Dr E Massie (EMA)" userId="ab4a94ad-b0e4-4db0-9fbb-b21d7c205409" providerId="ADAL" clId="{CF0484D0-75D6-47FD-8D73-FD693C1AF810}" dt="2024-02-27T08:37:03.218" v="27" actId="20577"/>
          <ac:spMkLst>
            <pc:docMk/>
            <pc:sldMk cId="940186294" sldId="360"/>
            <ac:spMk id="5" creationId="{73D30A0B-D557-4D0B-AFFB-C6876B6912C9}"/>
          </ac:spMkLst>
        </pc:spChg>
        <pc:spChg chg="mod">
          <ac:chgData name="Dr E Massie (EMA)" userId="ab4a94ad-b0e4-4db0-9fbb-b21d7c205409" providerId="ADAL" clId="{CF0484D0-75D6-47FD-8D73-FD693C1AF810}" dt="2024-02-27T08:37:32.419" v="51" actId="20577"/>
          <ac:spMkLst>
            <pc:docMk/>
            <pc:sldMk cId="940186294" sldId="360"/>
            <ac:spMk id="7" creationId="{B024F29F-2C77-4026-A6C8-6B82603E3349}"/>
          </ac:spMkLst>
        </pc:spChg>
      </pc:sldChg>
    </pc:docChg>
  </pc:docChgLst>
  <pc:docChgLst>
    <pc:chgData name="Dr E Massie (EMA)" userId="ab4a94ad-b0e4-4db0-9fbb-b21d7c205409" providerId="ADAL" clId="{0018398D-07FD-4C31-A625-9ED10E42A419}"/>
    <pc:docChg chg="modSld sldOrd">
      <pc:chgData name="Dr E Massie (EMA)" userId="ab4a94ad-b0e4-4db0-9fbb-b21d7c205409" providerId="ADAL" clId="{0018398D-07FD-4C31-A625-9ED10E42A419}" dt="2024-07-02T14:20:24.813" v="74" actId="20577"/>
      <pc:docMkLst>
        <pc:docMk/>
      </pc:docMkLst>
      <pc:sldChg chg="ord">
        <pc:chgData name="Dr E Massie (EMA)" userId="ab4a94ad-b0e4-4db0-9fbb-b21d7c205409" providerId="ADAL" clId="{0018398D-07FD-4C31-A625-9ED10E42A419}" dt="2024-07-02T14:18:50.704" v="28"/>
        <pc:sldMkLst>
          <pc:docMk/>
          <pc:sldMk cId="2599911182" sldId="357"/>
        </pc:sldMkLst>
      </pc:sldChg>
      <pc:sldChg chg="modSp mod">
        <pc:chgData name="Dr E Massie (EMA)" userId="ab4a94ad-b0e4-4db0-9fbb-b21d7c205409" providerId="ADAL" clId="{0018398D-07FD-4C31-A625-9ED10E42A419}" dt="2024-07-02T14:20:24.813" v="74" actId="20577"/>
        <pc:sldMkLst>
          <pc:docMk/>
          <pc:sldMk cId="940186294" sldId="360"/>
        </pc:sldMkLst>
        <pc:spChg chg="mod">
          <ac:chgData name="Dr E Massie (EMA)" userId="ab4a94ad-b0e4-4db0-9fbb-b21d7c205409" providerId="ADAL" clId="{0018398D-07FD-4C31-A625-9ED10E42A419}" dt="2024-07-02T14:20:15.021" v="69" actId="255"/>
          <ac:spMkLst>
            <pc:docMk/>
            <pc:sldMk cId="940186294" sldId="360"/>
            <ac:spMk id="5" creationId="{73D30A0B-D557-4D0B-AFFB-C6876B6912C9}"/>
          </ac:spMkLst>
        </pc:spChg>
        <pc:spChg chg="mod">
          <ac:chgData name="Dr E Massie (EMA)" userId="ab4a94ad-b0e4-4db0-9fbb-b21d7c205409" providerId="ADAL" clId="{0018398D-07FD-4C31-A625-9ED10E42A419}" dt="2024-07-02T14:20:24.813" v="74" actId="20577"/>
          <ac:spMkLst>
            <pc:docMk/>
            <pc:sldMk cId="940186294" sldId="360"/>
            <ac:spMk id="7" creationId="{B024F29F-2C77-4026-A6C8-6B82603E3349}"/>
          </ac:spMkLst>
        </pc:spChg>
      </pc:sldChg>
      <pc:sldChg chg="modSp mod">
        <pc:chgData name="Dr E Massie (EMA)" userId="ab4a94ad-b0e4-4db0-9fbb-b21d7c205409" providerId="ADAL" clId="{0018398D-07FD-4C31-A625-9ED10E42A419}" dt="2024-07-02T14:18:23.607" v="26" actId="20577"/>
        <pc:sldMkLst>
          <pc:docMk/>
          <pc:sldMk cId="1557805582" sldId="361"/>
        </pc:sldMkLst>
        <pc:spChg chg="mod">
          <ac:chgData name="Dr E Massie (EMA)" userId="ab4a94ad-b0e4-4db0-9fbb-b21d7c205409" providerId="ADAL" clId="{0018398D-07FD-4C31-A625-9ED10E42A419}" dt="2024-07-02T14:18:23.607" v="26" actId="20577"/>
          <ac:spMkLst>
            <pc:docMk/>
            <pc:sldMk cId="1557805582" sldId="361"/>
            <ac:spMk id="2" creationId="{D9252548-D463-2B62-958C-705B44C0FDA5}"/>
          </ac:spMkLst>
        </pc:spChg>
      </pc:sldChg>
    </pc:docChg>
  </pc:docChgLst>
  <pc:docChgLst>
    <pc:chgData name="Dr E Massie (EMA)" userId="ab4a94ad-b0e4-4db0-9fbb-b21d7c205409" providerId="ADAL" clId="{8BE8DB4E-169F-4B5C-8294-EF38754393C4}"/>
    <pc:docChg chg="undo custSel modSld">
      <pc:chgData name="Dr E Massie (EMA)" userId="ab4a94ad-b0e4-4db0-9fbb-b21d7c205409" providerId="ADAL" clId="{8BE8DB4E-169F-4B5C-8294-EF38754393C4}" dt="2023-08-29T11:19:58.575" v="357" actId="166"/>
      <pc:docMkLst>
        <pc:docMk/>
      </pc:docMkLst>
      <pc:sldChg chg="delSp mod">
        <pc:chgData name="Dr E Massie (EMA)" userId="ab4a94ad-b0e4-4db0-9fbb-b21d7c205409" providerId="ADAL" clId="{8BE8DB4E-169F-4B5C-8294-EF38754393C4}" dt="2023-08-22T15:17:44.079" v="1" actId="478"/>
        <pc:sldMkLst>
          <pc:docMk/>
          <pc:sldMk cId="1847428507" sldId="352"/>
        </pc:sldMkLst>
        <pc:picChg chg="del">
          <ac:chgData name="Dr E Massie (EMA)" userId="ab4a94ad-b0e4-4db0-9fbb-b21d7c205409" providerId="ADAL" clId="{8BE8DB4E-169F-4B5C-8294-EF38754393C4}" dt="2023-08-22T15:17:44.079" v="1" actId="478"/>
          <ac:picMkLst>
            <pc:docMk/>
            <pc:sldMk cId="1847428507" sldId="352"/>
            <ac:picMk id="3" creationId="{E1BEA093-807F-B143-8CC3-0B2956E9370D}"/>
          </ac:picMkLst>
        </pc:picChg>
      </pc:sldChg>
      <pc:sldChg chg="delSp mod">
        <pc:chgData name="Dr E Massie (EMA)" userId="ab4a94ad-b0e4-4db0-9fbb-b21d7c205409" providerId="ADAL" clId="{8BE8DB4E-169F-4B5C-8294-EF38754393C4}" dt="2023-08-22T15:17:50.475" v="2" actId="478"/>
        <pc:sldMkLst>
          <pc:docMk/>
          <pc:sldMk cId="1829338466" sldId="353"/>
        </pc:sldMkLst>
        <pc:picChg chg="del">
          <ac:chgData name="Dr E Massie (EMA)" userId="ab4a94ad-b0e4-4db0-9fbb-b21d7c205409" providerId="ADAL" clId="{8BE8DB4E-169F-4B5C-8294-EF38754393C4}" dt="2023-08-22T15:17:50.475" v="2" actId="478"/>
          <ac:picMkLst>
            <pc:docMk/>
            <pc:sldMk cId="1829338466" sldId="353"/>
            <ac:picMk id="3" creationId="{B9C72A49-829E-CD44-9773-7703B1BB79B1}"/>
          </ac:picMkLst>
        </pc:picChg>
      </pc:sldChg>
      <pc:sldChg chg="delSp mod">
        <pc:chgData name="Dr E Massie (EMA)" userId="ab4a94ad-b0e4-4db0-9fbb-b21d7c205409" providerId="ADAL" clId="{8BE8DB4E-169F-4B5C-8294-EF38754393C4}" dt="2023-08-22T15:17:56.036" v="3" actId="478"/>
        <pc:sldMkLst>
          <pc:docMk/>
          <pc:sldMk cId="3175649034" sldId="354"/>
        </pc:sldMkLst>
        <pc:picChg chg="del">
          <ac:chgData name="Dr E Massie (EMA)" userId="ab4a94ad-b0e4-4db0-9fbb-b21d7c205409" providerId="ADAL" clId="{8BE8DB4E-169F-4B5C-8294-EF38754393C4}" dt="2023-08-22T15:17:56.036" v="3" actId="478"/>
          <ac:picMkLst>
            <pc:docMk/>
            <pc:sldMk cId="3175649034" sldId="354"/>
            <ac:picMk id="3" creationId="{C9DCB47E-4222-064B-8ABC-869D840C3642}"/>
          </ac:picMkLst>
        </pc:picChg>
      </pc:sldChg>
      <pc:sldChg chg="delSp mod">
        <pc:chgData name="Dr E Massie (EMA)" userId="ab4a94ad-b0e4-4db0-9fbb-b21d7c205409" providerId="ADAL" clId="{8BE8DB4E-169F-4B5C-8294-EF38754393C4}" dt="2023-08-22T15:17:59.117" v="4" actId="478"/>
        <pc:sldMkLst>
          <pc:docMk/>
          <pc:sldMk cId="1795951988" sldId="355"/>
        </pc:sldMkLst>
        <pc:picChg chg="del">
          <ac:chgData name="Dr E Massie (EMA)" userId="ab4a94ad-b0e4-4db0-9fbb-b21d7c205409" providerId="ADAL" clId="{8BE8DB4E-169F-4B5C-8294-EF38754393C4}" dt="2023-08-22T15:17:59.117" v="4" actId="478"/>
          <ac:picMkLst>
            <pc:docMk/>
            <pc:sldMk cId="1795951988" sldId="355"/>
            <ac:picMk id="3" creationId="{ABC466D4-EE8B-CF4D-820C-58D206F24A4C}"/>
          </ac:picMkLst>
        </pc:picChg>
      </pc:sldChg>
      <pc:sldChg chg="delSp mod">
        <pc:chgData name="Dr E Massie (EMA)" userId="ab4a94ad-b0e4-4db0-9fbb-b21d7c205409" providerId="ADAL" clId="{8BE8DB4E-169F-4B5C-8294-EF38754393C4}" dt="2023-08-22T15:18:01.948" v="5" actId="478"/>
        <pc:sldMkLst>
          <pc:docMk/>
          <pc:sldMk cId="2599911182" sldId="357"/>
        </pc:sldMkLst>
        <pc:picChg chg="del">
          <ac:chgData name="Dr E Massie (EMA)" userId="ab4a94ad-b0e4-4db0-9fbb-b21d7c205409" providerId="ADAL" clId="{8BE8DB4E-169F-4B5C-8294-EF38754393C4}" dt="2023-08-22T15:18:01.948" v="5" actId="478"/>
          <ac:picMkLst>
            <pc:docMk/>
            <pc:sldMk cId="2599911182" sldId="357"/>
            <ac:picMk id="3" creationId="{5D4E7F1E-75A3-7C4D-9592-8748544CB1E0}"/>
          </ac:picMkLst>
        </pc:picChg>
      </pc:sldChg>
      <pc:sldChg chg="delSp mod">
        <pc:chgData name="Dr E Massie (EMA)" userId="ab4a94ad-b0e4-4db0-9fbb-b21d7c205409" providerId="ADAL" clId="{8BE8DB4E-169F-4B5C-8294-EF38754393C4}" dt="2023-08-22T15:18:06.659" v="6" actId="478"/>
        <pc:sldMkLst>
          <pc:docMk/>
          <pc:sldMk cId="2047930079" sldId="358"/>
        </pc:sldMkLst>
        <pc:picChg chg="del">
          <ac:chgData name="Dr E Massie (EMA)" userId="ab4a94ad-b0e4-4db0-9fbb-b21d7c205409" providerId="ADAL" clId="{8BE8DB4E-169F-4B5C-8294-EF38754393C4}" dt="2023-08-22T15:18:06.659" v="6" actId="478"/>
          <ac:picMkLst>
            <pc:docMk/>
            <pc:sldMk cId="2047930079" sldId="358"/>
            <ac:picMk id="3" creationId="{A63D1DED-9778-2840-8D3D-A4E71791A8B0}"/>
          </ac:picMkLst>
        </pc:picChg>
      </pc:sldChg>
      <pc:sldChg chg="delSp modSp mod">
        <pc:chgData name="Dr E Massie (EMA)" userId="ab4a94ad-b0e4-4db0-9fbb-b21d7c205409" providerId="ADAL" clId="{8BE8DB4E-169F-4B5C-8294-EF38754393C4}" dt="2023-08-22T15:25:16.367" v="356" actId="20577"/>
        <pc:sldMkLst>
          <pc:docMk/>
          <pc:sldMk cId="940186294" sldId="360"/>
        </pc:sldMkLst>
        <pc:spChg chg="mod">
          <ac:chgData name="Dr E Massie (EMA)" userId="ab4a94ad-b0e4-4db0-9fbb-b21d7c205409" providerId="ADAL" clId="{8BE8DB4E-169F-4B5C-8294-EF38754393C4}" dt="2023-08-22T15:20:48.340" v="71" actId="20577"/>
          <ac:spMkLst>
            <pc:docMk/>
            <pc:sldMk cId="940186294" sldId="360"/>
            <ac:spMk id="3" creationId="{E742D71D-AE0A-4453-8ACB-6E26415EFA99}"/>
          </ac:spMkLst>
        </pc:spChg>
        <pc:spChg chg="mod">
          <ac:chgData name="Dr E Massie (EMA)" userId="ab4a94ad-b0e4-4db0-9fbb-b21d7c205409" providerId="ADAL" clId="{8BE8DB4E-169F-4B5C-8294-EF38754393C4}" dt="2023-08-22T15:23:00.634" v="193" actId="20577"/>
          <ac:spMkLst>
            <pc:docMk/>
            <pc:sldMk cId="940186294" sldId="360"/>
            <ac:spMk id="5" creationId="{73D30A0B-D557-4D0B-AFFB-C6876B6912C9}"/>
          </ac:spMkLst>
        </pc:spChg>
        <pc:spChg chg="mod">
          <ac:chgData name="Dr E Massie (EMA)" userId="ab4a94ad-b0e4-4db0-9fbb-b21d7c205409" providerId="ADAL" clId="{8BE8DB4E-169F-4B5C-8294-EF38754393C4}" dt="2023-08-22T15:25:16.367" v="356" actId="20577"/>
          <ac:spMkLst>
            <pc:docMk/>
            <pc:sldMk cId="940186294" sldId="360"/>
            <ac:spMk id="7" creationId="{B024F29F-2C77-4026-A6C8-6B82603E3349}"/>
          </ac:spMkLst>
        </pc:spChg>
        <pc:picChg chg="del">
          <ac:chgData name="Dr E Massie (EMA)" userId="ab4a94ad-b0e4-4db0-9fbb-b21d7c205409" providerId="ADAL" clId="{8BE8DB4E-169F-4B5C-8294-EF38754393C4}" dt="2023-08-22T15:18:10.443" v="7" actId="478"/>
          <ac:picMkLst>
            <pc:docMk/>
            <pc:sldMk cId="940186294" sldId="360"/>
            <ac:picMk id="6" creationId="{18027938-0F40-1E49-9C61-7709310348B3}"/>
          </ac:picMkLst>
        </pc:picChg>
      </pc:sldChg>
      <pc:sldChg chg="delSp modSp mod">
        <pc:chgData name="Dr E Massie (EMA)" userId="ab4a94ad-b0e4-4db0-9fbb-b21d7c205409" providerId="ADAL" clId="{8BE8DB4E-169F-4B5C-8294-EF38754393C4}" dt="2023-08-29T11:19:58.575" v="357" actId="166"/>
        <pc:sldMkLst>
          <pc:docMk/>
          <pc:sldMk cId="1557805582" sldId="361"/>
        </pc:sldMkLst>
        <pc:spChg chg="ord">
          <ac:chgData name="Dr E Massie (EMA)" userId="ab4a94ad-b0e4-4db0-9fbb-b21d7c205409" providerId="ADAL" clId="{8BE8DB4E-169F-4B5C-8294-EF38754393C4}" dt="2023-08-29T11:19:58.575" v="357" actId="166"/>
          <ac:spMkLst>
            <pc:docMk/>
            <pc:sldMk cId="1557805582" sldId="361"/>
            <ac:spMk id="3" creationId="{E28FD3D0-1DDF-C715-1CE7-2E0B3FA949C2}"/>
          </ac:spMkLst>
        </pc:spChg>
        <pc:picChg chg="del">
          <ac:chgData name="Dr E Massie (EMA)" userId="ab4a94ad-b0e4-4db0-9fbb-b21d7c205409" providerId="ADAL" clId="{8BE8DB4E-169F-4B5C-8294-EF38754393C4}" dt="2023-08-22T15:17:40.186" v="0" actId="478"/>
          <ac:picMkLst>
            <pc:docMk/>
            <pc:sldMk cId="1557805582" sldId="361"/>
            <ac:picMk id="4" creationId="{90C2A9B4-3A71-3DC5-520E-32B3BA6BF0A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E5389-EB5B-C648-A7C5-E185DA3B565B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1D49D-597F-744C-B42C-0972D4C68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1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89FB-6BBF-5B43-9CE4-C46A813AF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1BE06-9DAC-5640-9AE9-3824869E5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B93D8-D7A6-1643-A3F8-77D61C19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82E20-BEA0-AF44-8976-EA574E37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D161-C673-4A45-9217-5EA77B10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7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6730-24E4-D942-9014-8D84495E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5F367-D375-3343-B63D-89D73A3BC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2ED99-CD85-D44C-9190-00E108C19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38325-55CC-9D46-87AC-43144225D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A9003-C7B4-CA4A-A02C-CE583AD9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8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7E3CF7-9D0D-DD48-97DC-59074CC19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C29D52-8D9B-2743-B890-CE4C650F6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2C6FE-501F-AD44-B7B7-21696DF1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3D8F2-7FB7-0F4F-B34C-523B8ADA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B5870-5E5C-614E-A0D7-2BBF2D7E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4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B4B7-5302-664C-838D-11F83C20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55451-5D31-EE44-A32E-B2758F390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23750-7964-CA47-85DE-8B85F724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D4546-72F8-5D4D-805D-A5129EAB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24EBF-AC66-514F-8A0C-940E7D72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4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F19CF-5788-D64B-87E0-1330E08E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87F17-AB66-454F-8C4D-F2291E64A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7DB2B-63B9-A345-B9ED-2E23AB3B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562B8-FDA4-B74E-BBDE-DE4BD1BE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C1147-87C3-D546-A276-F9D7B4F6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6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02E63-F6CD-B94B-BE51-8DC6AC13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74787-4B88-DA46-81C6-92C60E59B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5440B-647F-7F4E-AA14-09EF7C53B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06849-3397-D14D-9321-756FF75E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A14824-C3F2-E947-B13C-EEACFC35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D21A-CF09-6E43-9516-75EAE74A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6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DACB-EFC7-9E47-AE89-ED5DC4019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42250-03BD-E249-8EA5-6FC481CBA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89407-777F-5E41-9D96-27605581D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2146D-7FC3-AD45-A54B-690C6AF09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8A7D7-55EA-0842-929D-7E9C3E70B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49E28F-7FD0-ED4B-B624-893166B5C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66D49D-53E9-9445-9D02-1976378C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41B530-0861-C440-9760-B5C4C793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0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87C5-2C9F-C54B-B4CA-A4A711E0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E7D748-116A-AA4C-8B59-C08E383D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85418-8C66-AD41-AAAF-63693085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AA8D3-D471-2043-983B-A8C1D918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ED507E-C6B4-4E46-938C-9084700C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1ADD5F-DDC4-784D-96F0-6232B445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29DF3-5FB5-9D4F-B1AD-249D311B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B5C9-97FF-0846-853A-04EC79DE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C0A8-0CFE-F54E-8DB3-9D52A6A8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DF582-270B-F94E-BADF-3583A5B75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A7DDE-D9C5-9242-90AD-76B2969E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4D2DA-62F0-EA41-90A6-893649FC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CDE11-2EE3-C84D-991F-F5C47F70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7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3A8BB-4B88-0A43-A1CC-10A2F19D4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55B00-7319-C446-9DA7-B293FB17F9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42A17-992C-3048-8BDF-1692175D7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5F17D-1737-4B45-99AB-E219E1306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073E3-69F7-E24A-9385-557F2425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7FB87-4C35-304C-9792-A412228E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6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D8FDF-6C81-8845-AFB5-DF4D3A3EA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E418-1A10-DE40-8BBB-35722670D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F5B47-6FD9-8F47-B09E-55604FE100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05638-8257-494E-90FF-4A372EEC3ACF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43172-2D9C-0046-A87D-9C79956D2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2CB27-E3FC-6246-83EC-C4AC9D410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9CD27-936F-6043-9048-F5B0CD5E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3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52548-D463-2B62-958C-705B44C0F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Sensational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D3D0-1DDF-C715-1CE7-2E0B3FA94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Key principles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Teach sentence types individually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Practice sentence types to the point of mastery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 to curriculum 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Slow Writing to embed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Retrieval practice of previously learned sentence types</a:t>
            </a:r>
          </a:p>
        </p:txBody>
      </p:sp>
    </p:spTree>
    <p:extLst>
      <p:ext uri="{BB962C8B-B14F-4D97-AF65-F5344CB8AC3E}">
        <p14:creationId xmlns:p14="http://schemas.microsoft.com/office/powerpoint/2010/main" val="155780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633628" y="452595"/>
            <a:ext cx="1059183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b="1" dirty="0">
                <a:solidFill>
                  <a:srgbClr val="00B0F0"/>
                </a:solidFill>
              </a:rPr>
              <a:t>1. Comma Sandwich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The expanse of trees, </a:t>
            </a:r>
            <a:r>
              <a:rPr lang="en-GB" sz="2200" b="1" i="1" u="sng" dirty="0"/>
              <a:t>which shifted in darkness</a:t>
            </a:r>
            <a:r>
              <a:rPr lang="en-GB" sz="2200" b="1" i="1" dirty="0"/>
              <a:t>, fully surrounded me.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2. More, More, More Sentence / Less, Less, Less Sentence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The </a:t>
            </a:r>
            <a:r>
              <a:rPr lang="en-GB" sz="2200" b="1" i="1" u="sng" dirty="0"/>
              <a:t>less</a:t>
            </a:r>
            <a:r>
              <a:rPr lang="en-GB" sz="2200" b="1" i="1" dirty="0"/>
              <a:t> the light trickled through, the </a:t>
            </a:r>
            <a:r>
              <a:rPr lang="en-GB" sz="2200" b="1" i="1" u="sng" dirty="0"/>
              <a:t>less</a:t>
            </a:r>
            <a:r>
              <a:rPr lang="en-GB" sz="2200" b="1" i="1" dirty="0"/>
              <a:t> it caught the thin branches, the </a:t>
            </a:r>
            <a:r>
              <a:rPr lang="en-GB" sz="2200" b="1" i="1" u="sng" dirty="0"/>
              <a:t>less</a:t>
            </a:r>
            <a:r>
              <a:rPr lang="en-GB" sz="2200" b="1" i="1" dirty="0"/>
              <a:t> it touched the oddly shaped rocks at the feet of the trees. 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3. Comparative, More, More Sentence</a:t>
            </a:r>
            <a:r>
              <a:rPr lang="en-GB" sz="2200" dirty="0">
                <a:solidFill>
                  <a:srgbClr val="00B0F0"/>
                </a:solidFill>
              </a:rPr>
              <a:t>	</a:t>
            </a:r>
          </a:p>
          <a:p>
            <a:r>
              <a:rPr lang="en-GB" sz="2200" b="1" i="1" dirty="0"/>
              <a:t>Every step forward, the darkness grew deeper, </a:t>
            </a:r>
            <a:r>
              <a:rPr lang="en-GB" sz="2200" b="1" i="1" u="sng" dirty="0"/>
              <a:t>more</a:t>
            </a:r>
            <a:r>
              <a:rPr lang="en-GB" sz="2200" b="1" i="1" dirty="0"/>
              <a:t> complete, </a:t>
            </a:r>
            <a:r>
              <a:rPr lang="en-GB" sz="2200" b="1" i="1" u="sng" dirty="0"/>
              <a:t>more</a:t>
            </a:r>
            <a:r>
              <a:rPr lang="en-GB" sz="2200" b="1" i="1" dirty="0"/>
              <a:t> worrying.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4. Semi-colon Split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dirty="0"/>
              <a:t>The birds had long since disappeared</a:t>
            </a:r>
            <a:r>
              <a:rPr lang="en-GB" sz="2200" b="1" i="1" u="sng" dirty="0"/>
              <a:t>;</a:t>
            </a:r>
            <a:r>
              <a:rPr lang="en-GB" sz="2200" b="1" i="1" dirty="0"/>
              <a:t> there was no open space for even the smallest of birds.</a:t>
            </a:r>
          </a:p>
          <a:p>
            <a:endParaRPr lang="en-GB" sz="2200" b="1" i="1" dirty="0"/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5. Colon Clarification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dirty="0"/>
              <a:t>There was the faintest of sounds that seemed to touch the space between the trees</a:t>
            </a:r>
            <a:r>
              <a:rPr lang="en-GB" sz="2200" b="1" i="1" u="sng" dirty="0"/>
              <a:t>:</a:t>
            </a:r>
            <a:r>
              <a:rPr lang="en-GB" sz="2200" b="1" i="1" dirty="0"/>
              <a:t> it was my own breathing.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4742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561438" y="677553"/>
            <a:ext cx="111573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solidFill>
                  <a:srgbClr val="00B0F0"/>
                </a:solidFill>
              </a:rPr>
              <a:t> </a:t>
            </a:r>
            <a:r>
              <a:rPr lang="en-GB" sz="2200" b="1" dirty="0">
                <a:solidFill>
                  <a:srgbClr val="00B0F0"/>
                </a:solidFill>
              </a:rPr>
              <a:t>6. Three Verb Sentence 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dirty="0"/>
              <a:t>The monstrous fungi </a:t>
            </a:r>
            <a:r>
              <a:rPr lang="en-GB" sz="2200" b="1" i="1" u="sng" dirty="0"/>
              <a:t>billowed</a:t>
            </a:r>
            <a:r>
              <a:rPr lang="en-GB" sz="2200" b="1" i="1" dirty="0"/>
              <a:t>, </a:t>
            </a:r>
            <a:r>
              <a:rPr lang="en-GB" sz="2200" b="1" i="1" u="sng" dirty="0"/>
              <a:t>swelled</a:t>
            </a:r>
            <a:r>
              <a:rPr lang="en-GB" sz="2200" b="1" i="1" dirty="0"/>
              <a:t>, </a:t>
            </a:r>
            <a:r>
              <a:rPr lang="en-GB" sz="2200" b="1" i="1" u="sng" dirty="0"/>
              <a:t>rose</a:t>
            </a:r>
            <a:r>
              <a:rPr lang="en-GB" sz="2200" b="1" i="1" dirty="0"/>
              <a:t> up and up, surrounding the base of every tree. 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7. Not, Nor, Nor Sentence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u="sng" dirty="0"/>
              <a:t>Not</a:t>
            </a:r>
            <a:r>
              <a:rPr lang="en-GB" sz="2200" b="1" i="1" dirty="0"/>
              <a:t> a single animal, </a:t>
            </a:r>
            <a:r>
              <a:rPr lang="en-GB" sz="2200" b="1" i="1" u="sng" dirty="0"/>
              <a:t>not</a:t>
            </a:r>
            <a:r>
              <a:rPr lang="en-GB" sz="2200" b="1" i="1" dirty="0"/>
              <a:t> the rabbits I had seen on the meadow, </a:t>
            </a:r>
            <a:r>
              <a:rPr lang="en-GB" sz="2200" b="1" i="1" u="sng" dirty="0"/>
              <a:t>nor</a:t>
            </a:r>
            <a:r>
              <a:rPr lang="en-GB" sz="2200" b="1" i="1" dirty="0"/>
              <a:t> the mice whispering in the grass, </a:t>
            </a:r>
            <a:r>
              <a:rPr lang="en-GB" sz="2200" b="1" i="1" u="sng" dirty="0"/>
              <a:t>nor</a:t>
            </a:r>
            <a:r>
              <a:rPr lang="en-GB" sz="2200" b="1" i="1" dirty="0"/>
              <a:t> even the spiders and beetles came so deeply into the forest’s reach.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8. Prepositional Push Off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Beneath</a:t>
            </a:r>
            <a:r>
              <a:rPr lang="en-GB" sz="2200" b="1" i="1" dirty="0"/>
              <a:t> the thirty or forty feet of the trees’ rise, the world seemed to have come to an end.</a:t>
            </a:r>
          </a:p>
          <a:p>
            <a:endParaRPr lang="en-GB" sz="2200" b="1" i="1" dirty="0"/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9. Never Did Than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Never did</a:t>
            </a:r>
            <a:r>
              <a:rPr lang="en-GB" sz="2200" b="1" i="1" dirty="0"/>
              <a:t> a place so disturb me, </a:t>
            </a:r>
            <a:r>
              <a:rPr lang="en-GB" sz="2200" b="1" i="1" u="sng" dirty="0"/>
              <a:t>than</a:t>
            </a:r>
            <a:r>
              <a:rPr lang="en-GB" sz="2200" b="1" i="1" dirty="0"/>
              <a:t> this alien, lifeless place.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10. The Writer’s Aside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dirty="0"/>
              <a:t>The familiar world </a:t>
            </a:r>
            <a:r>
              <a:rPr lang="en-GB" sz="2200" b="1" i="1" u="sng" dirty="0"/>
              <a:t>–  as you can imagine – </a:t>
            </a:r>
            <a:r>
              <a:rPr lang="en-GB" sz="2200" b="1" i="1" dirty="0"/>
              <a:t>was a million miles away. </a:t>
            </a:r>
          </a:p>
        </p:txBody>
      </p:sp>
    </p:spTree>
    <p:extLst>
      <p:ext uri="{BB962C8B-B14F-4D97-AF65-F5344CB8AC3E}">
        <p14:creationId xmlns:p14="http://schemas.microsoft.com/office/powerpoint/2010/main" val="182933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296743" y="400826"/>
            <a:ext cx="11301699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11. The So So Sentence 	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There was the faintest glimmer of light, </a:t>
            </a:r>
            <a:r>
              <a:rPr lang="en-GB" sz="2200" b="1" i="1" u="sng" dirty="0"/>
              <a:t>so</a:t>
            </a:r>
            <a:r>
              <a:rPr lang="en-GB" sz="2200" b="1" i="1" dirty="0"/>
              <a:t> small, </a:t>
            </a:r>
            <a:r>
              <a:rPr lang="en-GB" sz="2200" b="1" i="1" u="sng" dirty="0"/>
              <a:t>so</a:t>
            </a:r>
            <a:r>
              <a:rPr lang="en-GB" sz="2200" b="1" i="1" dirty="0"/>
              <a:t> distant, it didn’t seem to exist. 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12. The Big Because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Because</a:t>
            </a:r>
            <a:r>
              <a:rPr lang="en-GB" sz="2200" b="1" i="1" dirty="0"/>
              <a:t> it was the first patch of sunlight, the relief I felt was edged with a little dismay.</a:t>
            </a:r>
          </a:p>
          <a:p>
            <a:endParaRPr lang="en-GB" sz="2200" b="1" i="1" dirty="0">
              <a:solidFill>
                <a:srgbClr val="00B0F0"/>
              </a:solidFill>
            </a:endParaRPr>
          </a:p>
          <a:p>
            <a:r>
              <a:rPr lang="en-GB" sz="2200" b="1" dirty="0">
                <a:solidFill>
                  <a:srgbClr val="00B0F0"/>
                </a:solidFill>
              </a:rPr>
              <a:t>13. But None More Than Sentence 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u="sng" dirty="0"/>
              <a:t>But</a:t>
            </a:r>
            <a:r>
              <a:rPr lang="en-GB" sz="2200" b="1" i="1" dirty="0"/>
              <a:t> no creature more than this great bear would begin to think that they didn’t belong right here.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14. Past participle start (–ed)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Covered</a:t>
            </a:r>
            <a:r>
              <a:rPr lang="en-GB" sz="2200" b="1" i="1" dirty="0"/>
              <a:t> with the darkness of the forest itself, the bear seemed to carry the weight of the trees on its back.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15. Whoever/ Whenever/ Whichever 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Whoever</a:t>
            </a:r>
            <a:r>
              <a:rPr lang="en-GB" sz="2200" b="1" i="1" dirty="0"/>
              <a:t> had been here before, </a:t>
            </a:r>
            <a:r>
              <a:rPr lang="en-GB" sz="2200" b="1" i="1" u="sng" dirty="0"/>
              <a:t>whenever</a:t>
            </a:r>
            <a:r>
              <a:rPr lang="en-GB" sz="2200" b="1" i="1" dirty="0"/>
              <a:t> they had been there, the marks they left were almost swallowed by the forest.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75649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403040" y="705177"/>
            <a:ext cx="11385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16. Adjective Attack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Steep</a:t>
            </a:r>
            <a:r>
              <a:rPr lang="en-GB" sz="2200" b="1" i="1" dirty="0"/>
              <a:t> and </a:t>
            </a:r>
            <a:r>
              <a:rPr lang="en-GB" sz="2200" b="1" i="1" u="sng" dirty="0"/>
              <a:t>intimidating</a:t>
            </a:r>
            <a:r>
              <a:rPr lang="en-GB" sz="2200" b="1" i="1" dirty="0"/>
              <a:t>, the sudden rise of the forest floor ahead of me caused me to pause.</a:t>
            </a:r>
          </a:p>
          <a:p>
            <a:endParaRPr lang="en-GB" sz="1000" b="1" i="1" dirty="0"/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17. End Loaded Sentence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After having walked for several hours, getting more and more lost, only losing my way again and again, </a:t>
            </a:r>
            <a:r>
              <a:rPr lang="en-GB" sz="2200" b="1" i="1" u="sng" dirty="0"/>
              <a:t>the choice of paths filled me with dread</a:t>
            </a:r>
            <a:r>
              <a:rPr lang="en-GB" sz="2200" b="1" i="1" dirty="0"/>
              <a:t>.</a:t>
            </a:r>
            <a:endParaRPr lang="en-GB" sz="2200" dirty="0"/>
          </a:p>
          <a:p>
            <a:endParaRPr lang="en-GB" sz="1000" dirty="0"/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18. Present participle start (–</a:t>
            </a:r>
            <a:r>
              <a:rPr lang="en-GB" sz="2200" b="1" dirty="0" err="1">
                <a:solidFill>
                  <a:srgbClr val="00B0F0"/>
                </a:solidFill>
              </a:rPr>
              <a:t>ing</a:t>
            </a:r>
            <a:r>
              <a:rPr lang="en-GB" sz="2200" b="1" dirty="0">
                <a:solidFill>
                  <a:srgbClr val="00B0F0"/>
                </a:solidFill>
              </a:rPr>
              <a:t>) 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u="sng" dirty="0"/>
              <a:t>Having</a:t>
            </a:r>
            <a:r>
              <a:rPr lang="en-GB" sz="2200" b="1" i="1" dirty="0"/>
              <a:t> no possibility of getting back to where I came from, the way ahead seemed suddenly less daunting.  </a:t>
            </a:r>
            <a:endParaRPr lang="en-GB" sz="2200" dirty="0"/>
          </a:p>
          <a:p>
            <a:r>
              <a:rPr lang="en-GB" sz="10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19. The As If Pivot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Then there was a sudden profusion of ferns caught in the sunlight, </a:t>
            </a:r>
            <a:r>
              <a:rPr lang="en-GB" sz="2200" b="1" i="1" u="sng" dirty="0"/>
              <a:t>as if </a:t>
            </a:r>
            <a:r>
              <a:rPr lang="en-GB" sz="2200" b="1" i="1" dirty="0"/>
              <a:t>the forest was now a hundred miles away. </a:t>
            </a:r>
            <a:endParaRPr lang="en-GB" sz="2200" dirty="0"/>
          </a:p>
          <a:p>
            <a:r>
              <a:rPr lang="en-GB" sz="10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20. The As If Avalanche  </a:t>
            </a:r>
            <a:r>
              <a:rPr lang="en-GB" sz="2200" b="1" dirty="0">
                <a:solidFill>
                  <a:srgbClr val="FF0000"/>
                </a:solidFill>
              </a:rPr>
              <a:t>	</a:t>
            </a:r>
            <a:endParaRPr lang="en-GB" sz="2200" dirty="0"/>
          </a:p>
          <a:p>
            <a:r>
              <a:rPr lang="en-GB" sz="2200" b="1" i="1" dirty="0"/>
              <a:t>It was </a:t>
            </a:r>
            <a:r>
              <a:rPr lang="en-GB" sz="2200" b="1" i="1" u="sng" dirty="0"/>
              <a:t>as if </a:t>
            </a:r>
            <a:r>
              <a:rPr lang="en-GB" sz="2200" b="1" i="1" dirty="0"/>
              <a:t>the flush of bright green filling the glade was smiling at me, reaching out to embrace me, beckoning me to come forward, wishing me well.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79595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331733" y="460790"/>
            <a:ext cx="1148327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21. Three Adjective Punch 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000" b="1" i="1" u="sng" dirty="0"/>
              <a:t>Fraught, tired, confused</a:t>
            </a:r>
            <a:r>
              <a:rPr lang="en-GB" sz="2000" b="1" i="1" dirty="0"/>
              <a:t>, I was no longer the same person who walked innocently into the forest.</a:t>
            </a:r>
            <a:endParaRPr lang="en-GB" sz="20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22. Almost, Almost, When 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I was </a:t>
            </a:r>
            <a:r>
              <a:rPr lang="en-GB" sz="2200" b="1" i="1" u="sng" dirty="0"/>
              <a:t>almost</a:t>
            </a:r>
            <a:r>
              <a:rPr lang="en-GB" sz="2200" b="1" i="1" dirty="0"/>
              <a:t> at the far end of the forest, </a:t>
            </a:r>
            <a:r>
              <a:rPr lang="en-GB" sz="2200" b="1" i="1" u="sng" dirty="0"/>
              <a:t>almost</a:t>
            </a:r>
            <a:r>
              <a:rPr lang="en-GB" sz="2200" b="1" i="1" dirty="0"/>
              <a:t> free, </a:t>
            </a:r>
            <a:r>
              <a:rPr lang="en-GB" sz="2200" b="1" i="1" u="sng" dirty="0"/>
              <a:t>when</a:t>
            </a:r>
            <a:r>
              <a:rPr lang="en-GB" sz="2200" b="1" i="1" dirty="0"/>
              <a:t> I caught sight, in the distance, of yet another huge stretch of dark pine trees.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23. Repeat and Reload	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000" b="1" i="1" dirty="0"/>
              <a:t>My plan to pass through the forest and to spend some time with my thoughts was both </a:t>
            </a:r>
            <a:r>
              <a:rPr lang="en-GB" sz="2000" b="1" i="1" u="sng" dirty="0"/>
              <a:t>naïve</a:t>
            </a:r>
            <a:r>
              <a:rPr lang="en-GB" sz="2000" b="1" i="1" dirty="0"/>
              <a:t> and </a:t>
            </a:r>
            <a:r>
              <a:rPr lang="en-GB" sz="2000" b="1" i="1" u="sng" dirty="0"/>
              <a:t>astute</a:t>
            </a:r>
            <a:r>
              <a:rPr lang="en-GB" sz="2000" b="1" i="1" dirty="0"/>
              <a:t>: </a:t>
            </a:r>
            <a:r>
              <a:rPr lang="en-GB" sz="2000" b="1" i="1" u="sng" dirty="0"/>
              <a:t>naïve</a:t>
            </a:r>
            <a:r>
              <a:rPr lang="en-GB" sz="2000" b="1" i="1" dirty="0"/>
              <a:t> in that I had no idea how the forest would absorb my thinking completely, </a:t>
            </a:r>
            <a:r>
              <a:rPr lang="en-GB" sz="2000" b="1" i="1" u="sng" dirty="0"/>
              <a:t>astute</a:t>
            </a:r>
            <a:r>
              <a:rPr lang="en-GB" sz="2000" b="1" i="1" dirty="0"/>
              <a:t> in that what I really needed was to lose myself completely.  </a:t>
            </a:r>
            <a:endParaRPr lang="en-GB" sz="20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24. Let Loose Sentence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000" b="1" i="1" dirty="0"/>
              <a:t>There was a sudden warmth to the deep blackness that held me, the glossy tree trunks, the criss-crossing of a million dark branches, the thicker boughs barring my way, the undersides of the leaves obscuring the sun, and the crowns of all the trees flickering in the light of a faraway day. 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r>
              <a:rPr lang="en-GB" sz="2000" b="1" dirty="0">
                <a:solidFill>
                  <a:srgbClr val="00B0F0"/>
                </a:solidFill>
              </a:rPr>
              <a:t>25. Simile Start</a:t>
            </a:r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b="1" i="1" u="sng" dirty="0"/>
              <a:t>Like a bird knocked out of the sky</a:t>
            </a:r>
            <a:r>
              <a:rPr lang="en-GB" sz="2000" b="1" i="1" dirty="0"/>
              <a:t>, I was thrown to the ground as though for the last time.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911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7F1FA-D455-4FE3-9DB9-10F21A237D01}"/>
              </a:ext>
            </a:extLst>
          </p:cNvPr>
          <p:cNvSpPr/>
          <p:nvPr/>
        </p:nvSpPr>
        <p:spPr>
          <a:xfrm>
            <a:off x="187355" y="232191"/>
            <a:ext cx="114953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B0F0"/>
                </a:solidFill>
              </a:rPr>
              <a:t>26. Or &amp; Or Sentence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dirty="0"/>
              <a:t>The rain fell in stops and starts, </a:t>
            </a:r>
            <a:r>
              <a:rPr lang="en-GB" sz="2200" b="1" i="1" u="sng" dirty="0"/>
              <a:t>or</a:t>
            </a:r>
            <a:r>
              <a:rPr lang="en-GB" sz="2200" b="1" i="1" dirty="0"/>
              <a:t> else it drifted between the trees, and small drops trickled along black branches, </a:t>
            </a:r>
            <a:r>
              <a:rPr lang="en-GB" sz="2200" b="1" i="1" u="sng" dirty="0"/>
              <a:t>or</a:t>
            </a:r>
            <a:r>
              <a:rPr lang="en-GB" sz="2200" b="1" i="1" dirty="0"/>
              <a:t> slowly seeped into everything, the rain slowly filling up all the black and empty space that surrounded everything. 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27. Without Without 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Without</a:t>
            </a:r>
            <a:r>
              <a:rPr lang="en-GB" sz="2200" b="1" i="1" dirty="0"/>
              <a:t> a hope, </a:t>
            </a:r>
            <a:r>
              <a:rPr lang="en-GB" sz="2200" b="1" i="1" u="sng" dirty="0"/>
              <a:t>without</a:t>
            </a:r>
            <a:r>
              <a:rPr lang="en-GB" sz="2200" b="1" i="1" dirty="0"/>
              <a:t> any idea of where I was going, I wandered aimlessly but now with a lighter step. </a:t>
            </a:r>
            <a:endParaRPr lang="en-GB" sz="2200" dirty="0"/>
          </a:p>
          <a:p>
            <a:r>
              <a:rPr lang="en-GB" sz="2200" dirty="0"/>
              <a:t> </a:t>
            </a:r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28. Adverb Snap</a:t>
            </a:r>
            <a:endParaRPr lang="en-GB" sz="2200" dirty="0">
              <a:solidFill>
                <a:srgbClr val="00B0F0"/>
              </a:solidFill>
            </a:endParaRPr>
          </a:p>
          <a:p>
            <a:r>
              <a:rPr lang="en-GB" sz="2200" b="1" i="1" u="sng" dirty="0"/>
              <a:t>Thankfully</a:t>
            </a:r>
            <a:r>
              <a:rPr lang="en-GB" sz="2200" b="1" i="1" dirty="0"/>
              <a:t>, the forest would always be there for me.</a:t>
            </a:r>
          </a:p>
          <a:p>
            <a:endParaRPr lang="en-GB" sz="2200" b="1" i="1" dirty="0"/>
          </a:p>
          <a:p>
            <a:pPr lvl="0"/>
            <a:r>
              <a:rPr lang="en-GB" sz="2200" b="1" dirty="0">
                <a:solidFill>
                  <a:srgbClr val="00B0F0"/>
                </a:solidFill>
              </a:rPr>
              <a:t>29. Double Adverb Snap</a:t>
            </a:r>
          </a:p>
          <a:p>
            <a:pPr lvl="0"/>
            <a:r>
              <a:rPr lang="en-GB" sz="2200" b="1" u="sng" dirty="0"/>
              <a:t>Slowly, carefully</a:t>
            </a:r>
            <a:r>
              <a:rPr lang="en-GB" sz="2200" b="1" dirty="0"/>
              <a:t>, I scrambled down the sheer rockface.</a:t>
            </a:r>
          </a:p>
          <a:p>
            <a:endParaRPr lang="en-GB" sz="2200" b="1" dirty="0"/>
          </a:p>
          <a:p>
            <a:r>
              <a:rPr lang="en-GB" sz="2200" b="1" dirty="0">
                <a:solidFill>
                  <a:srgbClr val="00B0F0"/>
                </a:solidFill>
              </a:rPr>
              <a:t>30. </a:t>
            </a:r>
            <a:r>
              <a:rPr lang="en-US" sz="2200" b="1" dirty="0">
                <a:solidFill>
                  <a:srgbClr val="00B0F0"/>
                </a:solidFill>
              </a:rPr>
              <a:t>Last word; first word</a:t>
            </a:r>
          </a:p>
          <a:p>
            <a:r>
              <a:rPr lang="en-US" sz="2200" b="1" dirty="0"/>
              <a:t>The end was </a:t>
            </a:r>
            <a:r>
              <a:rPr lang="en-US" sz="2200" b="1" u="sng" dirty="0"/>
              <a:t>close</a:t>
            </a:r>
            <a:r>
              <a:rPr lang="en-US" sz="2200" b="1" dirty="0"/>
              <a:t>. </a:t>
            </a:r>
            <a:r>
              <a:rPr lang="en-US" sz="2200" b="1" u="sng" dirty="0"/>
              <a:t>Close</a:t>
            </a:r>
            <a:r>
              <a:rPr lang="en-US" sz="2200" b="1" dirty="0"/>
              <a:t>, but still each minute seemed an eternity.</a:t>
            </a:r>
          </a:p>
        </p:txBody>
      </p:sp>
    </p:spTree>
    <p:extLst>
      <p:ext uri="{BB962C8B-B14F-4D97-AF65-F5344CB8AC3E}">
        <p14:creationId xmlns:p14="http://schemas.microsoft.com/office/powerpoint/2010/main" val="204793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6754" y="3379980"/>
            <a:ext cx="3328247" cy="3186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Write a description based on this picture: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2D71D-AE0A-4453-8ACB-6E26415EFA99}"/>
              </a:ext>
            </a:extLst>
          </p:cNvPr>
          <p:cNvSpPr txBox="1"/>
          <p:nvPr/>
        </p:nvSpPr>
        <p:spPr>
          <a:xfrm>
            <a:off x="319638" y="385014"/>
            <a:ext cx="34471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7.2 The Art of Storytelling</a:t>
            </a:r>
          </a:p>
          <a:p>
            <a:r>
              <a:rPr lang="en-GB" dirty="0"/>
              <a:t>1. Comma Sandwich</a:t>
            </a:r>
          </a:p>
          <a:p>
            <a:r>
              <a:rPr lang="en-GB" dirty="0"/>
              <a:t>2. More, More, More Sentence / Less, Less, Less Sentence</a:t>
            </a:r>
          </a:p>
          <a:p>
            <a:r>
              <a:rPr lang="en-GB" dirty="0"/>
              <a:t>3. Comparative, More, More Sentence 	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7.3 Signs and Symbols</a:t>
            </a:r>
            <a:endParaRPr lang="en-GB" dirty="0"/>
          </a:p>
          <a:p>
            <a:r>
              <a:rPr lang="en-GB" dirty="0"/>
              <a:t>4. Semi-colon Split</a:t>
            </a:r>
          </a:p>
          <a:p>
            <a:r>
              <a:rPr lang="en-GB" dirty="0"/>
              <a:t>5. Colon Clarification	</a:t>
            </a:r>
          </a:p>
          <a:p>
            <a:r>
              <a:rPr lang="en-GB" dirty="0"/>
              <a:t>6. Three Verb Sentence 	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7.6 Art of Rhetoric</a:t>
            </a:r>
            <a:r>
              <a:rPr lang="en-GB" dirty="0"/>
              <a:t>	</a:t>
            </a:r>
          </a:p>
          <a:p>
            <a:r>
              <a:rPr lang="en-GB" dirty="0"/>
              <a:t>7. Not, Nor, Nor Sentence</a:t>
            </a:r>
          </a:p>
          <a:p>
            <a:r>
              <a:rPr lang="en-GB" dirty="0"/>
              <a:t>8. Prepositional Push Off</a:t>
            </a:r>
          </a:p>
          <a:p>
            <a:r>
              <a:rPr lang="en-GB" dirty="0"/>
              <a:t>9. Never Did Than</a:t>
            </a:r>
          </a:p>
          <a:p>
            <a:r>
              <a:rPr lang="en-GB" dirty="0"/>
              <a:t>10. The Writer’s Aside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D30A0B-D557-4D0B-AFFB-C6876B6912C9}"/>
              </a:ext>
            </a:extLst>
          </p:cNvPr>
          <p:cNvSpPr txBox="1"/>
          <p:nvPr/>
        </p:nvSpPr>
        <p:spPr>
          <a:xfrm>
            <a:off x="3957243" y="385014"/>
            <a:ext cx="3803126" cy="6138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8.2 Gothic fiction</a:t>
            </a:r>
          </a:p>
          <a:p>
            <a:r>
              <a:rPr lang="en-GB" dirty="0"/>
              <a:t>11. The So So Sentence 	</a:t>
            </a:r>
          </a:p>
          <a:p>
            <a:r>
              <a:rPr lang="en-GB" dirty="0"/>
              <a:t>12. The Big Because</a:t>
            </a:r>
          </a:p>
          <a:p>
            <a:r>
              <a:rPr lang="en-GB" dirty="0"/>
              <a:t>13. But None More Than Sentence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8.3 War Writing </a:t>
            </a:r>
          </a:p>
          <a:p>
            <a:r>
              <a:rPr lang="en-GB" dirty="0"/>
              <a:t>14. Past participle start (-ed)</a:t>
            </a:r>
          </a:p>
          <a:p>
            <a:r>
              <a:rPr lang="en-GB" dirty="0"/>
              <a:t>15. Whoever/ Whenever/ Whichever </a:t>
            </a:r>
          </a:p>
          <a:p>
            <a:r>
              <a:rPr lang="en-GB" dirty="0"/>
              <a:t>16. Adjective Attack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8.5 Dystopian fiction</a:t>
            </a:r>
          </a:p>
          <a:p>
            <a:r>
              <a:rPr lang="en-GB" dirty="0"/>
              <a:t>17. End Loaded Sentence</a:t>
            </a:r>
          </a:p>
          <a:p>
            <a:r>
              <a:rPr lang="en-GB" dirty="0"/>
              <a:t>18. Present participle start (-</a:t>
            </a:r>
            <a:r>
              <a:rPr lang="en-GB" dirty="0" err="1"/>
              <a:t>ing</a:t>
            </a:r>
            <a:r>
              <a:rPr lang="en-GB" dirty="0"/>
              <a:t>)</a:t>
            </a:r>
          </a:p>
          <a:p>
            <a:r>
              <a:rPr lang="en-GB" dirty="0"/>
              <a:t>19. The As If Pivot</a:t>
            </a:r>
          </a:p>
          <a:p>
            <a:r>
              <a:rPr lang="en-GB" dirty="0"/>
              <a:t>20. The As If Avalanche</a:t>
            </a:r>
          </a:p>
          <a:p>
            <a:endParaRPr lang="en-GB" dirty="0"/>
          </a:p>
          <a:p>
            <a:r>
              <a:rPr lang="en-GB" b="1" dirty="0"/>
              <a:t>8.6 The Art of Debate</a:t>
            </a:r>
          </a:p>
          <a:p>
            <a:r>
              <a:rPr lang="en-GB" dirty="0"/>
              <a:t>21. Three Adjective Punch </a:t>
            </a:r>
          </a:p>
          <a:p>
            <a:r>
              <a:rPr lang="en-GB" dirty="0"/>
              <a:t>22. Almost, Almost, When</a:t>
            </a:r>
          </a:p>
          <a:p>
            <a:r>
              <a:rPr lang="en-GB" dirty="0"/>
              <a:t>23. Repeat and Reload</a:t>
            </a:r>
          </a:p>
          <a:p>
            <a:pPr lvl="0">
              <a:lnSpc>
                <a:spcPct val="150000"/>
              </a:lnSpc>
            </a:pP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24F29F-2C77-4026-A6C8-6B82603E3349}"/>
              </a:ext>
            </a:extLst>
          </p:cNvPr>
          <p:cNvSpPr txBox="1"/>
          <p:nvPr/>
        </p:nvSpPr>
        <p:spPr>
          <a:xfrm>
            <a:off x="8141368" y="385014"/>
            <a:ext cx="31038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9.2 British Press</a:t>
            </a:r>
          </a:p>
          <a:p>
            <a:r>
              <a:rPr lang="en-GB" dirty="0"/>
              <a:t>24. Let Loose Sentence </a:t>
            </a:r>
          </a:p>
          <a:p>
            <a:r>
              <a:rPr lang="en-GB" dirty="0"/>
              <a:t>25. Simile Start</a:t>
            </a:r>
          </a:p>
          <a:p>
            <a:r>
              <a:rPr lang="en-GB" dirty="0"/>
              <a:t> </a:t>
            </a:r>
          </a:p>
          <a:p>
            <a:r>
              <a:rPr lang="en-GB" b="1" dirty="0"/>
              <a:t>9.3 Exploring Identity – Short Stories</a:t>
            </a:r>
          </a:p>
          <a:p>
            <a:r>
              <a:rPr lang="en-GB" dirty="0"/>
              <a:t>26. Or &amp; Or Sentence</a:t>
            </a:r>
          </a:p>
          <a:p>
            <a:r>
              <a:rPr lang="en-GB" dirty="0"/>
              <a:t>27. Without Without </a:t>
            </a:r>
          </a:p>
          <a:p>
            <a:r>
              <a:rPr lang="en-GB" dirty="0"/>
              <a:t>28. Adverb Snap</a:t>
            </a:r>
          </a:p>
          <a:p>
            <a:r>
              <a:rPr lang="en-GB" dirty="0"/>
              <a:t>29. Double Adverb Snap</a:t>
            </a:r>
          </a:p>
          <a:p>
            <a:r>
              <a:rPr lang="en-GB" dirty="0"/>
              <a:t>30. </a:t>
            </a:r>
            <a:r>
              <a:rPr lang="en-US" dirty="0"/>
              <a:t>Last word, first word</a:t>
            </a:r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4018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34519</TotalTime>
  <Words>1196</Words>
  <Application>Microsoft Office PowerPoint</Application>
  <PresentationFormat>Widescreen</PresentationFormat>
  <Paragraphs>137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Sensational Sentences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didau</dc:creator>
  <cp:lastModifiedBy>Dr E Massie (EMA)</cp:lastModifiedBy>
  <cp:revision>96</cp:revision>
  <dcterms:created xsi:type="dcterms:W3CDTF">2020-07-08T16:40:57Z</dcterms:created>
  <dcterms:modified xsi:type="dcterms:W3CDTF">2024-07-02T14:20:26Z</dcterms:modified>
</cp:coreProperties>
</file>